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1" r:id="rId3"/>
    <p:sldId id="265" r:id="rId4"/>
    <p:sldId id="266" r:id="rId5"/>
    <p:sldId id="263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892" userDrawn="1">
          <p15:clr>
            <a:srgbClr val="A4A3A4"/>
          </p15:clr>
        </p15:guide>
        <p15:guide id="4" orient="horz" pos="2818" userDrawn="1">
          <p15:clr>
            <a:srgbClr val="A4A3A4"/>
          </p15:clr>
        </p15:guide>
        <p15:guide id="5" orient="horz" pos="2976" userDrawn="1">
          <p15:clr>
            <a:srgbClr val="A4A3A4"/>
          </p15:clr>
        </p15:guide>
        <p15:guide id="6" orient="horz" pos="3067" userDrawn="1">
          <p15:clr>
            <a:srgbClr val="A4A3A4"/>
          </p15:clr>
        </p15:guide>
        <p15:guide id="7" orient="horz" pos="3135" userDrawn="1">
          <p15:clr>
            <a:srgbClr val="A4A3A4"/>
          </p15:clr>
        </p15:guide>
        <p15:guide id="8" orient="horz" pos="2001" userDrawn="1">
          <p15:clr>
            <a:srgbClr val="A4A3A4"/>
          </p15:clr>
        </p15:guide>
        <p15:guide id="9" orient="horz" pos="2228" userDrawn="1">
          <p15:clr>
            <a:srgbClr val="A4A3A4"/>
          </p15:clr>
        </p15:guide>
        <p15:guide id="10" orient="horz" pos="2296" userDrawn="1">
          <p15:clr>
            <a:srgbClr val="A4A3A4"/>
          </p15:clr>
        </p15:guide>
        <p15:guide id="11" orient="horz" pos="1525" userDrawn="1">
          <p15:clr>
            <a:srgbClr val="A4A3A4"/>
          </p15:clr>
        </p15:guide>
        <p15:guide id="12" orient="horz" pos="1457" userDrawn="1">
          <p15:clr>
            <a:srgbClr val="A4A3A4"/>
          </p15:clr>
        </p15:guide>
        <p15:guide id="13" orient="horz" pos="1366" userDrawn="1">
          <p15:clr>
            <a:srgbClr val="A4A3A4"/>
          </p15:clr>
        </p15:guide>
        <p15:guide id="14" orient="horz" pos="1230" userDrawn="1">
          <p15:clr>
            <a:srgbClr val="A4A3A4"/>
          </p15:clr>
        </p15:guide>
        <p15:guide id="15" pos="1549" userDrawn="1">
          <p15:clr>
            <a:srgbClr val="A4A3A4"/>
          </p15:clr>
        </p15:guide>
        <p15:guide id="16" pos="3908" userDrawn="1">
          <p15:clr>
            <a:srgbClr val="A4A3A4"/>
          </p15:clr>
        </p15:guide>
        <p15:guide id="17" pos="4588" userDrawn="1">
          <p15:clr>
            <a:srgbClr val="A4A3A4"/>
          </p15:clr>
        </p15:guide>
        <p15:guide id="18" pos="2320" userDrawn="1">
          <p15:clr>
            <a:srgbClr val="A4A3A4"/>
          </p15:clr>
        </p15:guide>
        <p15:guide id="19" pos="5360" userDrawn="1">
          <p15:clr>
            <a:srgbClr val="A4A3A4"/>
          </p15:clr>
        </p15:guide>
        <p15:guide id="20" pos="2683" userDrawn="1">
          <p15:clr>
            <a:srgbClr val="A4A3A4"/>
          </p15:clr>
        </p15:guide>
        <p15:guide id="21" pos="49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9"/>
    <a:srgbClr val="128D5B"/>
    <a:srgbClr val="FBB400"/>
    <a:srgbClr val="004F93"/>
    <a:srgbClr val="0B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>
        <p:guide orient="horz" pos="2137"/>
        <p:guide pos="3840"/>
        <p:guide pos="892"/>
        <p:guide orient="horz" pos="2818"/>
        <p:guide orient="horz" pos="2976"/>
        <p:guide orient="horz" pos="3067"/>
        <p:guide orient="horz" pos="3135"/>
        <p:guide orient="horz" pos="2001"/>
        <p:guide orient="horz" pos="2228"/>
        <p:guide orient="horz" pos="2296"/>
        <p:guide orient="horz" pos="1525"/>
        <p:guide orient="horz" pos="1457"/>
        <p:guide orient="horz" pos="1366"/>
        <p:guide orient="horz" pos="1230"/>
        <p:guide pos="1549"/>
        <p:guide pos="3908"/>
        <p:guide pos="4588"/>
        <p:guide pos="2320"/>
        <p:guide pos="5360"/>
        <p:guide pos="2683"/>
        <p:guide pos="49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4785E-5945-4AC4-82E2-9B2892C54FB9}" type="datetimeFigureOut">
              <a:rPr lang="zh-CN" altLang="en-US" smtClean="0"/>
              <a:t>2021-6-9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6743F-9C83-401A-960F-752667A3B1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53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内页方案一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06743F-9C83-401A-960F-752667A3B17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0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14CBDF0-EA8B-493E-895B-DE012401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022B-FC4A-4995-A5AF-17A6EF862C35}" type="datetimeFigureOut">
              <a:rPr lang="zh-CN" altLang="en-US" smtClean="0"/>
              <a:t>2021-6-9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0AE3C96-214F-4F51-9EFD-181B692B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C63228D-16E2-4E3A-8CEE-B315EE08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C404-F00A-477F-B5E9-EB44CF633A9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íśḷïḑê">
            <a:extLst>
              <a:ext uri="{FF2B5EF4-FFF2-40B4-BE49-F238E27FC236}">
                <a16:creationId xmlns:a16="http://schemas.microsoft.com/office/drawing/2014/main" xmlns="" id="{7E7190EC-E8BC-4865-B289-0E0D4AF6549F}"/>
              </a:ext>
            </a:extLst>
          </p:cNvPr>
          <p:cNvSpPr/>
          <p:nvPr userDrawn="1"/>
        </p:nvSpPr>
        <p:spPr>
          <a:xfrm>
            <a:off x="0" y="330284"/>
            <a:ext cx="115407" cy="669841"/>
          </a:xfrm>
          <a:prstGeom prst="rect">
            <a:avLst/>
          </a:prstGeom>
          <a:solidFill>
            <a:srgbClr val="004F93"/>
          </a:solidFill>
          <a:ln>
            <a:solidFill>
              <a:srgbClr val="005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5699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949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3A70882-86E2-4F6E-92C8-6490EC107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022B-FC4A-4995-A5AF-17A6EF862C35}" type="datetimeFigureOut">
              <a:rPr lang="zh-CN" altLang="en-US" smtClean="0"/>
              <a:t>2021-6-9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16C5A26-7062-4011-B2A6-1CBBFFD19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B3509C3-D8D6-4F09-BB82-FDEEF675E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C404-F00A-477F-B5E9-EB44CF633A9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A88F624-A7AF-4661-ABA9-AB67CC1F16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170" y="307548"/>
            <a:ext cx="560830" cy="692577"/>
          </a:xfrm>
          <a:prstGeom prst="rect">
            <a:avLst/>
          </a:prstGeom>
        </p:spPr>
      </p:pic>
      <p:sp>
        <p:nvSpPr>
          <p:cNvPr id="10" name="íśḷïḑê">
            <a:extLst>
              <a:ext uri="{FF2B5EF4-FFF2-40B4-BE49-F238E27FC236}">
                <a16:creationId xmlns:a16="http://schemas.microsoft.com/office/drawing/2014/main" xmlns="" id="{2924A2C7-2E46-46ED-8C5D-BA63A69A178B}"/>
              </a:ext>
            </a:extLst>
          </p:cNvPr>
          <p:cNvSpPr/>
          <p:nvPr userDrawn="1"/>
        </p:nvSpPr>
        <p:spPr>
          <a:xfrm>
            <a:off x="0" y="330284"/>
            <a:ext cx="115407" cy="669841"/>
          </a:xfrm>
          <a:prstGeom prst="rect">
            <a:avLst/>
          </a:prstGeom>
          <a:solidFill>
            <a:srgbClr val="004F93"/>
          </a:solidFill>
          <a:ln>
            <a:solidFill>
              <a:srgbClr val="005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5699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íśḷïḑê">
            <a:extLst>
              <a:ext uri="{FF2B5EF4-FFF2-40B4-BE49-F238E27FC236}">
                <a16:creationId xmlns:a16="http://schemas.microsoft.com/office/drawing/2014/main" xmlns="" id="{B628050C-C97F-4ECF-A520-3ED449A61500}"/>
              </a:ext>
            </a:extLst>
          </p:cNvPr>
          <p:cNvSpPr/>
          <p:nvPr userDrawn="1"/>
        </p:nvSpPr>
        <p:spPr>
          <a:xfrm>
            <a:off x="12076593" y="330284"/>
            <a:ext cx="115407" cy="669841"/>
          </a:xfrm>
          <a:prstGeom prst="rect">
            <a:avLst/>
          </a:prstGeom>
          <a:solidFill>
            <a:srgbClr val="004F93"/>
          </a:solidFill>
          <a:ln>
            <a:solidFill>
              <a:srgbClr val="005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5699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702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D9A4F20F-C285-4086-AC02-5D04A3B6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27CD753-EFC3-4553-BBCB-EE441DE88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E695268-D36D-47C5-898E-67B021813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4CEE022B-FC4A-4995-A5AF-17A6EF862C35}" type="datetimeFigureOut">
              <a:rPr lang="zh-CN" altLang="en-US" smtClean="0"/>
              <a:pPr/>
              <a:t>2021-6-9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728251-93E5-4284-913A-8B0EC658D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9FD308-60A2-45A1-869F-72968BF0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9C54C404-F00A-477F-B5E9-EB44CF633A9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714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AA68DF4-9B18-499E-A1DB-57EA4C79A66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602581"/>
            <a:ext cx="12192000" cy="1081882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嘉庚创新实验室报告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E74B8EF-D888-4FB6-A695-136A96A53B8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546348"/>
            <a:ext cx="12192000" cy="5054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2400" dirty="0"/>
              <a:t>REPORT OF TAN KAH KEE INNOVATION </a:t>
            </a:r>
            <a:r>
              <a:rPr lang="en-US" altLang="zh-CN" sz="2400" dirty="0" smtClean="0"/>
              <a:t>LABORATORY</a:t>
            </a:r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68132B7-E567-473B-B2B0-1B92CD4C31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957" y="263567"/>
            <a:ext cx="827803" cy="10222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BAE682F-F534-4E14-866B-D614A0323B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 b="4367"/>
          <a:stretch/>
        </p:blipFill>
        <p:spPr>
          <a:xfrm>
            <a:off x="0" y="3949700"/>
            <a:ext cx="12192000" cy="2908300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xmlns="" id="{13F8F95B-EF10-4F66-BFC1-F6A31026C8EA}"/>
              </a:ext>
            </a:extLst>
          </p:cNvPr>
          <p:cNvSpPr txBox="1">
            <a:spLocks/>
          </p:cNvSpPr>
          <p:nvPr/>
        </p:nvSpPr>
        <p:spPr>
          <a:xfrm>
            <a:off x="267807" y="398203"/>
            <a:ext cx="1955800" cy="369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嘉庚创新实验室</a:t>
            </a:r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xmlns="" id="{469EC8F2-D82A-49B5-BB21-DEFB9FA07D27}"/>
              </a:ext>
            </a:extLst>
          </p:cNvPr>
          <p:cNvSpPr txBox="1">
            <a:spLocks/>
          </p:cNvSpPr>
          <p:nvPr/>
        </p:nvSpPr>
        <p:spPr>
          <a:xfrm>
            <a:off x="267807" y="727242"/>
            <a:ext cx="3848100" cy="369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TAN KAH KEE INNOVATION LABORATORY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810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í$lîḋé">
            <a:extLst>
              <a:ext uri="{FF2B5EF4-FFF2-40B4-BE49-F238E27FC236}">
                <a16:creationId xmlns:a16="http://schemas.microsoft.com/office/drawing/2014/main" xmlns="" id="{4438322C-81CB-486B-9A91-7ACC9D9A0049}"/>
              </a:ext>
            </a:extLst>
          </p:cNvPr>
          <p:cNvGrpSpPr/>
          <p:nvPr/>
        </p:nvGrpSpPr>
        <p:grpSpPr>
          <a:xfrm>
            <a:off x="1296769" y="1742078"/>
            <a:ext cx="5294083" cy="923330"/>
            <a:chOff x="6224819" y="2227600"/>
            <a:chExt cx="5294083" cy="923330"/>
          </a:xfrm>
        </p:grpSpPr>
        <p:sp>
          <p:nvSpPr>
            <p:cNvPr id="9" name="îşlîḓé">
              <a:extLst>
                <a:ext uri="{FF2B5EF4-FFF2-40B4-BE49-F238E27FC236}">
                  <a16:creationId xmlns:a16="http://schemas.microsoft.com/office/drawing/2014/main" xmlns="" id="{F2D2307D-5944-4332-8284-C958AD64BFAA}"/>
                </a:ext>
              </a:extLst>
            </p:cNvPr>
            <p:cNvSpPr txBox="1"/>
            <p:nvPr/>
          </p:nvSpPr>
          <p:spPr>
            <a:xfrm>
              <a:off x="6224819" y="2227600"/>
              <a:ext cx="10406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5400" b="1" dirty="0"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  <a:latin typeface="微软雅黑" panose="020B0503020204020204" pitchFamily="34" charset="-122"/>
                </a:rPr>
                <a:t>0</a:t>
              </a:r>
              <a:r>
                <a:rPr lang="en-US" altLang="zh-CN" sz="100" b="1" dirty="0"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  <a:latin typeface="微软雅黑" panose="020B0503020204020204" pitchFamily="34" charset="-122"/>
                </a:rPr>
                <a:t> </a:t>
              </a:r>
              <a:r>
                <a:rPr lang="en-US" altLang="zh-CN" sz="5400" b="1" dirty="0"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  <a:latin typeface="微软雅黑" panose="020B0503020204020204" pitchFamily="34" charset="-122"/>
                </a:rPr>
                <a:t>1</a:t>
              </a:r>
              <a:endParaRPr lang="en-GB" sz="5400" b="1" dirty="0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0" name="iṥ1îďê">
              <a:extLst>
                <a:ext uri="{FF2B5EF4-FFF2-40B4-BE49-F238E27FC236}">
                  <a16:creationId xmlns:a16="http://schemas.microsoft.com/office/drawing/2014/main" xmlns="" id="{FDBEA698-8693-4C03-9D6F-A449270A4780}"/>
                </a:ext>
              </a:extLst>
            </p:cNvPr>
            <p:cNvSpPr txBox="1"/>
            <p:nvPr/>
          </p:nvSpPr>
          <p:spPr>
            <a:xfrm>
              <a:off x="7308887" y="2366014"/>
              <a:ext cx="4210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i="0" dirty="0">
                  <a:solidFill>
                    <a:srgbClr val="000000"/>
                  </a:solidFill>
                  <a:effectLst/>
                  <a:latin typeface="OPPOSans-R-subset95"/>
                </a:rPr>
                <a:t>实验室介绍</a:t>
              </a:r>
              <a:endParaRPr lang="en-US" altLang="zh-CN" sz="18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13" name="íşľíḓê">
              <a:extLst>
                <a:ext uri="{FF2B5EF4-FFF2-40B4-BE49-F238E27FC236}">
                  <a16:creationId xmlns:a16="http://schemas.microsoft.com/office/drawing/2014/main" xmlns="" id="{C7784B6F-0236-4E80-8C22-640AA7A449CF}"/>
                </a:ext>
              </a:extLst>
            </p:cNvPr>
            <p:cNvSpPr txBox="1"/>
            <p:nvPr/>
          </p:nvSpPr>
          <p:spPr>
            <a:xfrm>
              <a:off x="7308887" y="2734966"/>
              <a:ext cx="42100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rPr>
                <a:t>INTRODUCTION</a:t>
              </a:r>
            </a:p>
          </p:txBody>
        </p:sp>
      </p:grpSp>
      <p:grpSp>
        <p:nvGrpSpPr>
          <p:cNvPr id="14" name="îṩḷíḓê">
            <a:extLst>
              <a:ext uri="{FF2B5EF4-FFF2-40B4-BE49-F238E27FC236}">
                <a16:creationId xmlns:a16="http://schemas.microsoft.com/office/drawing/2014/main" xmlns="" id="{454C479E-EA85-4613-971D-6A3E947AD66C}"/>
              </a:ext>
            </a:extLst>
          </p:cNvPr>
          <p:cNvGrpSpPr/>
          <p:nvPr/>
        </p:nvGrpSpPr>
        <p:grpSpPr>
          <a:xfrm>
            <a:off x="1299473" y="2973739"/>
            <a:ext cx="5361670" cy="923330"/>
            <a:chOff x="6224819" y="2227600"/>
            <a:chExt cx="5361670" cy="923330"/>
          </a:xfrm>
        </p:grpSpPr>
        <p:sp>
          <p:nvSpPr>
            <p:cNvPr id="15" name="îs1îḋé">
              <a:extLst>
                <a:ext uri="{FF2B5EF4-FFF2-40B4-BE49-F238E27FC236}">
                  <a16:creationId xmlns:a16="http://schemas.microsoft.com/office/drawing/2014/main" xmlns="" id="{11FC523B-7854-4F35-8E01-8C079B9B1BD9}"/>
                </a:ext>
              </a:extLst>
            </p:cNvPr>
            <p:cNvSpPr txBox="1"/>
            <p:nvPr/>
          </p:nvSpPr>
          <p:spPr>
            <a:xfrm>
              <a:off x="6224819" y="2227600"/>
              <a:ext cx="10406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5400" b="1" dirty="0"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  <a:latin typeface="微软雅黑" panose="020B0503020204020204" pitchFamily="34" charset="-122"/>
                </a:rPr>
                <a:t>0</a:t>
              </a:r>
              <a:r>
                <a:rPr lang="en-US" altLang="zh-CN" sz="100" b="1" dirty="0"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  <a:latin typeface="微软雅黑" panose="020B0503020204020204" pitchFamily="34" charset="-122"/>
                </a:rPr>
                <a:t> </a:t>
              </a:r>
              <a:r>
                <a:rPr lang="en-US" altLang="zh-CN" sz="5400" b="1" dirty="0"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  <a:latin typeface="微软雅黑" panose="020B0503020204020204" pitchFamily="34" charset="-122"/>
                </a:rPr>
                <a:t>2</a:t>
              </a:r>
              <a:endParaRPr lang="en-GB" sz="5400" b="1" dirty="0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" name="ïşlíḓê">
              <a:extLst>
                <a:ext uri="{FF2B5EF4-FFF2-40B4-BE49-F238E27FC236}">
                  <a16:creationId xmlns:a16="http://schemas.microsoft.com/office/drawing/2014/main" xmlns="" id="{871EF88F-FED2-4E9F-B475-0A6A92EB0EFD}"/>
                </a:ext>
              </a:extLst>
            </p:cNvPr>
            <p:cNvSpPr txBox="1"/>
            <p:nvPr/>
          </p:nvSpPr>
          <p:spPr>
            <a:xfrm>
              <a:off x="7308887" y="2366014"/>
              <a:ext cx="4210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i="0" dirty="0">
                  <a:solidFill>
                    <a:srgbClr val="000000"/>
                  </a:solidFill>
                  <a:effectLst/>
                  <a:latin typeface="OPPOSans-R-subset95"/>
                </a:rPr>
                <a:t>人才团队</a:t>
              </a:r>
              <a:endParaRPr lang="en-US" altLang="zh-CN" sz="18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17" name="iṧliḑé">
              <a:extLst>
                <a:ext uri="{FF2B5EF4-FFF2-40B4-BE49-F238E27FC236}">
                  <a16:creationId xmlns:a16="http://schemas.microsoft.com/office/drawing/2014/main" xmlns="" id="{D946674E-6B4E-48A9-8F9F-AE465707BB63}"/>
                </a:ext>
              </a:extLst>
            </p:cNvPr>
            <p:cNvSpPr txBox="1"/>
            <p:nvPr/>
          </p:nvSpPr>
          <p:spPr>
            <a:xfrm>
              <a:off x="7376474" y="2660464"/>
              <a:ext cx="4210015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SzPct val="25000"/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rPr>
                <a:t>TALENTS</a:t>
              </a:r>
            </a:p>
          </p:txBody>
        </p:sp>
      </p:grpSp>
      <p:grpSp>
        <p:nvGrpSpPr>
          <p:cNvPr id="18" name="iṧḷîdè">
            <a:extLst>
              <a:ext uri="{FF2B5EF4-FFF2-40B4-BE49-F238E27FC236}">
                <a16:creationId xmlns:a16="http://schemas.microsoft.com/office/drawing/2014/main" xmlns="" id="{36A3B462-FD53-41D5-B312-D671393B1665}"/>
              </a:ext>
            </a:extLst>
          </p:cNvPr>
          <p:cNvGrpSpPr/>
          <p:nvPr/>
        </p:nvGrpSpPr>
        <p:grpSpPr>
          <a:xfrm>
            <a:off x="1296769" y="4294745"/>
            <a:ext cx="5294083" cy="923330"/>
            <a:chOff x="6224819" y="2227600"/>
            <a:chExt cx="5294083" cy="923330"/>
          </a:xfrm>
        </p:grpSpPr>
        <p:sp>
          <p:nvSpPr>
            <p:cNvPr id="19" name="iṧľídê">
              <a:extLst>
                <a:ext uri="{FF2B5EF4-FFF2-40B4-BE49-F238E27FC236}">
                  <a16:creationId xmlns:a16="http://schemas.microsoft.com/office/drawing/2014/main" xmlns="" id="{6928888F-9A6D-4087-8FBD-476F203ED292}"/>
                </a:ext>
              </a:extLst>
            </p:cNvPr>
            <p:cNvSpPr txBox="1"/>
            <p:nvPr/>
          </p:nvSpPr>
          <p:spPr>
            <a:xfrm>
              <a:off x="6224819" y="2227600"/>
              <a:ext cx="10406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5400" b="1" dirty="0"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  <a:latin typeface="微软雅黑" panose="020B0503020204020204" pitchFamily="34" charset="-122"/>
                </a:rPr>
                <a:t>0</a:t>
              </a:r>
              <a:r>
                <a:rPr lang="en-US" altLang="zh-CN" sz="100" b="1" dirty="0"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  <a:latin typeface="微软雅黑" panose="020B0503020204020204" pitchFamily="34" charset="-122"/>
                </a:rPr>
                <a:t> </a:t>
              </a:r>
              <a:r>
                <a:rPr lang="en-US" altLang="zh-CN" sz="5400" b="1" dirty="0"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  <a:latin typeface="微软雅黑" panose="020B0503020204020204" pitchFamily="34" charset="-122"/>
                </a:rPr>
                <a:t>3</a:t>
              </a:r>
              <a:endParaRPr lang="en-GB" sz="5400" b="1" dirty="0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" name="ï$líďé">
              <a:extLst>
                <a:ext uri="{FF2B5EF4-FFF2-40B4-BE49-F238E27FC236}">
                  <a16:creationId xmlns:a16="http://schemas.microsoft.com/office/drawing/2014/main" xmlns="" id="{F0F70832-ED31-481D-819E-30623444D17D}"/>
                </a:ext>
              </a:extLst>
            </p:cNvPr>
            <p:cNvSpPr txBox="1"/>
            <p:nvPr/>
          </p:nvSpPr>
          <p:spPr>
            <a:xfrm>
              <a:off x="7308887" y="2366014"/>
              <a:ext cx="4210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i="0" dirty="0">
                  <a:solidFill>
                    <a:srgbClr val="000000"/>
                  </a:solidFill>
                  <a:effectLst/>
                  <a:latin typeface="OPPOSans-R-subset95"/>
                </a:rPr>
                <a:t>组织构架</a:t>
              </a:r>
              <a:endParaRPr lang="en-US" altLang="zh-CN" sz="1800" b="1" dirty="0">
                <a:solidFill>
                  <a:schemeClr val="accent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" name="íṩlíďe">
              <a:extLst>
                <a:ext uri="{FF2B5EF4-FFF2-40B4-BE49-F238E27FC236}">
                  <a16:creationId xmlns:a16="http://schemas.microsoft.com/office/drawing/2014/main" xmlns="" id="{103F78B0-28D3-4CDA-B0D1-BBEC7FFB6539}"/>
                </a:ext>
              </a:extLst>
            </p:cNvPr>
            <p:cNvSpPr txBox="1"/>
            <p:nvPr/>
          </p:nvSpPr>
          <p:spPr>
            <a:xfrm>
              <a:off x="7308887" y="2662161"/>
              <a:ext cx="4210015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SzPct val="25000"/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rPr>
                <a:t>ORGANIZATION</a:t>
              </a:r>
            </a:p>
          </p:txBody>
        </p:sp>
      </p:grpSp>
      <p:grpSp>
        <p:nvGrpSpPr>
          <p:cNvPr id="22" name="í$lîḋé">
            <a:extLst>
              <a:ext uri="{FF2B5EF4-FFF2-40B4-BE49-F238E27FC236}">
                <a16:creationId xmlns:a16="http://schemas.microsoft.com/office/drawing/2014/main" xmlns="" id="{A88AFA53-B5AC-4F22-93CF-43BE9BF3A03C}"/>
              </a:ext>
            </a:extLst>
          </p:cNvPr>
          <p:cNvGrpSpPr/>
          <p:nvPr/>
        </p:nvGrpSpPr>
        <p:grpSpPr>
          <a:xfrm>
            <a:off x="6096000" y="1742078"/>
            <a:ext cx="5294083" cy="923330"/>
            <a:chOff x="6224819" y="2227600"/>
            <a:chExt cx="5294083" cy="923330"/>
          </a:xfrm>
        </p:grpSpPr>
        <p:sp>
          <p:nvSpPr>
            <p:cNvPr id="23" name="îşlîḓé">
              <a:extLst>
                <a:ext uri="{FF2B5EF4-FFF2-40B4-BE49-F238E27FC236}">
                  <a16:creationId xmlns:a16="http://schemas.microsoft.com/office/drawing/2014/main" xmlns="" id="{CD94075B-8BBB-419A-8F20-F62FA0B0CE6F}"/>
                </a:ext>
              </a:extLst>
            </p:cNvPr>
            <p:cNvSpPr txBox="1"/>
            <p:nvPr/>
          </p:nvSpPr>
          <p:spPr>
            <a:xfrm>
              <a:off x="6224819" y="2227600"/>
              <a:ext cx="10406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5400" b="1" dirty="0"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  <a:latin typeface="微软雅黑" panose="020B0503020204020204" pitchFamily="34" charset="-122"/>
                </a:rPr>
                <a:t>0</a:t>
              </a:r>
              <a:r>
                <a:rPr lang="en-US" altLang="zh-CN" sz="100" b="1" dirty="0"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  <a:latin typeface="微软雅黑" panose="020B0503020204020204" pitchFamily="34" charset="-122"/>
                </a:rPr>
                <a:t> </a:t>
              </a:r>
              <a:r>
                <a:rPr lang="en-US" altLang="zh-CN" sz="5400" b="1" dirty="0"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  <a:latin typeface="微软雅黑" panose="020B0503020204020204" pitchFamily="34" charset="-122"/>
                </a:rPr>
                <a:t>4</a:t>
              </a:r>
              <a:endParaRPr lang="en-GB" sz="5400" b="1" dirty="0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" name="iṥ1îďê">
              <a:extLst>
                <a:ext uri="{FF2B5EF4-FFF2-40B4-BE49-F238E27FC236}">
                  <a16:creationId xmlns:a16="http://schemas.microsoft.com/office/drawing/2014/main" xmlns="" id="{BADDE806-672B-488F-B6A5-073DC4DDD809}"/>
                </a:ext>
              </a:extLst>
            </p:cNvPr>
            <p:cNvSpPr txBox="1"/>
            <p:nvPr/>
          </p:nvSpPr>
          <p:spPr>
            <a:xfrm>
              <a:off x="7308887" y="2366014"/>
              <a:ext cx="4210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b="1" dirty="0">
                  <a:solidFill>
                    <a:srgbClr val="000000"/>
                  </a:solidFill>
                  <a:latin typeface="OPPOSans-R-subset95"/>
                </a:rPr>
                <a:t>科技成果</a:t>
              </a:r>
              <a:endParaRPr lang="en-US" altLang="zh-CN" sz="18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25" name="íşľíḓê">
              <a:extLst>
                <a:ext uri="{FF2B5EF4-FFF2-40B4-BE49-F238E27FC236}">
                  <a16:creationId xmlns:a16="http://schemas.microsoft.com/office/drawing/2014/main" xmlns="" id="{1A0E51B9-C553-46C8-89CA-057F92BECC83}"/>
                </a:ext>
              </a:extLst>
            </p:cNvPr>
            <p:cNvSpPr txBox="1"/>
            <p:nvPr/>
          </p:nvSpPr>
          <p:spPr>
            <a:xfrm>
              <a:off x="7308887" y="2677758"/>
              <a:ext cx="4210015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SzPct val="25000"/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rPr>
                <a:t>TECHNOLOGY</a:t>
              </a:r>
            </a:p>
          </p:txBody>
        </p:sp>
      </p:grpSp>
      <p:grpSp>
        <p:nvGrpSpPr>
          <p:cNvPr id="26" name="îṩḷíḓê">
            <a:extLst>
              <a:ext uri="{FF2B5EF4-FFF2-40B4-BE49-F238E27FC236}">
                <a16:creationId xmlns:a16="http://schemas.microsoft.com/office/drawing/2014/main" xmlns="" id="{847CE086-6FED-47DC-871F-19E0DDE80993}"/>
              </a:ext>
            </a:extLst>
          </p:cNvPr>
          <p:cNvGrpSpPr/>
          <p:nvPr/>
        </p:nvGrpSpPr>
        <p:grpSpPr>
          <a:xfrm>
            <a:off x="6096000" y="2969150"/>
            <a:ext cx="5328757" cy="923330"/>
            <a:chOff x="6224819" y="2227600"/>
            <a:chExt cx="5328757" cy="923330"/>
          </a:xfrm>
        </p:grpSpPr>
        <p:sp>
          <p:nvSpPr>
            <p:cNvPr id="27" name="îs1îḋé">
              <a:extLst>
                <a:ext uri="{FF2B5EF4-FFF2-40B4-BE49-F238E27FC236}">
                  <a16:creationId xmlns:a16="http://schemas.microsoft.com/office/drawing/2014/main" xmlns="" id="{EAE80378-6AAB-4184-8C0B-488EB11901B4}"/>
                </a:ext>
              </a:extLst>
            </p:cNvPr>
            <p:cNvSpPr txBox="1"/>
            <p:nvPr/>
          </p:nvSpPr>
          <p:spPr>
            <a:xfrm>
              <a:off x="6224819" y="2227600"/>
              <a:ext cx="10406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5400" b="1" dirty="0"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  <a:latin typeface="微软雅黑" panose="020B0503020204020204" pitchFamily="34" charset="-122"/>
                </a:rPr>
                <a:t>0</a:t>
              </a:r>
              <a:r>
                <a:rPr lang="en-US" altLang="zh-CN" sz="100" b="1" dirty="0"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  <a:latin typeface="微软雅黑" panose="020B0503020204020204" pitchFamily="34" charset="-122"/>
                </a:rPr>
                <a:t> </a:t>
              </a:r>
              <a:r>
                <a:rPr lang="en-US" altLang="zh-CN" sz="5400" b="1" dirty="0"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  <a:latin typeface="微软雅黑" panose="020B0503020204020204" pitchFamily="34" charset="-122"/>
                </a:rPr>
                <a:t>5</a:t>
              </a:r>
              <a:endParaRPr lang="en-GB" sz="5400" b="1" dirty="0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8" name="ïşlíḓê">
              <a:extLst>
                <a:ext uri="{FF2B5EF4-FFF2-40B4-BE49-F238E27FC236}">
                  <a16:creationId xmlns:a16="http://schemas.microsoft.com/office/drawing/2014/main" xmlns="" id="{04F208BE-A4DB-489A-AAC0-F5F87CBBDA38}"/>
                </a:ext>
              </a:extLst>
            </p:cNvPr>
            <p:cNvSpPr txBox="1"/>
            <p:nvPr/>
          </p:nvSpPr>
          <p:spPr>
            <a:xfrm>
              <a:off x="7308887" y="2366014"/>
              <a:ext cx="4210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i="0" dirty="0">
                  <a:solidFill>
                    <a:srgbClr val="000000"/>
                  </a:solidFill>
                  <a:effectLst/>
                  <a:latin typeface="OPPOSans-R-subset95"/>
                </a:rPr>
                <a:t>产业化应用</a:t>
              </a:r>
              <a:endParaRPr lang="en-US" altLang="zh-CN" sz="18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29" name="iṧliḑé">
              <a:extLst>
                <a:ext uri="{FF2B5EF4-FFF2-40B4-BE49-F238E27FC236}">
                  <a16:creationId xmlns:a16="http://schemas.microsoft.com/office/drawing/2014/main" xmlns="" id="{E9CF7E56-6337-4623-B705-61F7E6328C41}"/>
                </a:ext>
              </a:extLst>
            </p:cNvPr>
            <p:cNvSpPr txBox="1"/>
            <p:nvPr/>
          </p:nvSpPr>
          <p:spPr>
            <a:xfrm>
              <a:off x="7343561" y="2678448"/>
              <a:ext cx="4210015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SzPct val="25000"/>
                <a:defRPr/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rPr>
                <a:t>INDUSTRIALIZATION</a:t>
              </a:r>
            </a:p>
          </p:txBody>
        </p:sp>
      </p:grpSp>
      <p:grpSp>
        <p:nvGrpSpPr>
          <p:cNvPr id="30" name="iṧḷîdè">
            <a:extLst>
              <a:ext uri="{FF2B5EF4-FFF2-40B4-BE49-F238E27FC236}">
                <a16:creationId xmlns:a16="http://schemas.microsoft.com/office/drawing/2014/main" xmlns="" id="{C08F2DCF-781A-4A76-AFDD-1988EB29F89F}"/>
              </a:ext>
            </a:extLst>
          </p:cNvPr>
          <p:cNvGrpSpPr/>
          <p:nvPr/>
        </p:nvGrpSpPr>
        <p:grpSpPr>
          <a:xfrm>
            <a:off x="6096000" y="4294745"/>
            <a:ext cx="5294083" cy="969411"/>
            <a:chOff x="6224819" y="2227600"/>
            <a:chExt cx="5294083" cy="969411"/>
          </a:xfrm>
        </p:grpSpPr>
        <p:sp>
          <p:nvSpPr>
            <p:cNvPr id="31" name="iṧľídê">
              <a:extLst>
                <a:ext uri="{FF2B5EF4-FFF2-40B4-BE49-F238E27FC236}">
                  <a16:creationId xmlns:a16="http://schemas.microsoft.com/office/drawing/2014/main" xmlns="" id="{A3A94B61-2558-4A85-BE55-35BBC5DB6AAB}"/>
                </a:ext>
              </a:extLst>
            </p:cNvPr>
            <p:cNvSpPr txBox="1"/>
            <p:nvPr/>
          </p:nvSpPr>
          <p:spPr>
            <a:xfrm>
              <a:off x="6224819" y="2227600"/>
              <a:ext cx="10406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5400" b="1" dirty="0"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  <a:latin typeface="微软雅黑" panose="020B0503020204020204" pitchFamily="34" charset="-122"/>
                </a:rPr>
                <a:t>0</a:t>
              </a:r>
              <a:r>
                <a:rPr lang="en-US" altLang="zh-CN" sz="100" b="1" dirty="0"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  <a:latin typeface="微软雅黑" panose="020B0503020204020204" pitchFamily="34" charset="-122"/>
                </a:rPr>
                <a:t> </a:t>
              </a:r>
              <a:r>
                <a:rPr lang="en-US" altLang="zh-CN" sz="5400" b="1" dirty="0">
                  <a:solidFill>
                    <a:schemeClr val="tx1">
                      <a:lumMod val="50000"/>
                      <a:lumOff val="50000"/>
                      <a:alpha val="20000"/>
                    </a:schemeClr>
                  </a:solidFill>
                  <a:latin typeface="微软雅黑" panose="020B0503020204020204" pitchFamily="34" charset="-122"/>
                </a:rPr>
                <a:t>6</a:t>
              </a:r>
              <a:endParaRPr lang="en-GB" sz="5400" b="1" dirty="0">
                <a:solidFill>
                  <a:schemeClr val="tx1">
                    <a:lumMod val="50000"/>
                    <a:lumOff val="50000"/>
                    <a:alpha val="20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2" name="ï$líďé">
              <a:extLst>
                <a:ext uri="{FF2B5EF4-FFF2-40B4-BE49-F238E27FC236}">
                  <a16:creationId xmlns:a16="http://schemas.microsoft.com/office/drawing/2014/main" xmlns="" id="{854CC184-8D42-4865-A636-34849D0757BC}"/>
                </a:ext>
              </a:extLst>
            </p:cNvPr>
            <p:cNvSpPr txBox="1"/>
            <p:nvPr/>
          </p:nvSpPr>
          <p:spPr>
            <a:xfrm>
              <a:off x="7308887" y="2366014"/>
              <a:ext cx="4210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000000"/>
                  </a:solidFill>
                  <a:latin typeface="OPPOSans-R-subset95"/>
                </a:rPr>
                <a:t>发展规划</a:t>
              </a:r>
              <a:endParaRPr lang="en-US" altLang="zh-CN" sz="18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33" name="íṩlíďe">
              <a:extLst>
                <a:ext uri="{FF2B5EF4-FFF2-40B4-BE49-F238E27FC236}">
                  <a16:creationId xmlns:a16="http://schemas.microsoft.com/office/drawing/2014/main" xmlns="" id="{D650BAF4-107D-4677-9C56-FDB74EC91EA4}"/>
                </a:ext>
              </a:extLst>
            </p:cNvPr>
            <p:cNvSpPr txBox="1"/>
            <p:nvPr/>
          </p:nvSpPr>
          <p:spPr>
            <a:xfrm>
              <a:off x="7308887" y="2735346"/>
              <a:ext cx="4210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rPr>
                <a:t>PLANNING</a:t>
              </a:r>
            </a:p>
            <a:p>
              <a:endParaRPr lang="en-GB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1A63788F-598E-4179-8DE2-41B00EE6E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170" y="307548"/>
            <a:ext cx="560830" cy="692577"/>
          </a:xfrm>
          <a:prstGeom prst="rect">
            <a:avLst/>
          </a:prstGeom>
        </p:spPr>
      </p:pic>
      <p:sp>
        <p:nvSpPr>
          <p:cNvPr id="35" name="标题 1">
            <a:extLst>
              <a:ext uri="{FF2B5EF4-FFF2-40B4-BE49-F238E27FC236}">
                <a16:creationId xmlns:a16="http://schemas.microsoft.com/office/drawing/2014/main" xmlns="" id="{6D14A6B9-B68F-4B6A-8710-041294653A55}"/>
              </a:ext>
            </a:extLst>
          </p:cNvPr>
          <p:cNvSpPr txBox="1">
            <a:spLocks/>
          </p:cNvSpPr>
          <p:nvPr/>
        </p:nvSpPr>
        <p:spPr>
          <a:xfrm>
            <a:off x="267807" y="398203"/>
            <a:ext cx="1955800" cy="369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嘉庚创新实验室</a:t>
            </a:r>
          </a:p>
        </p:txBody>
      </p:sp>
      <p:sp>
        <p:nvSpPr>
          <p:cNvPr id="36" name="副标题 2">
            <a:extLst>
              <a:ext uri="{FF2B5EF4-FFF2-40B4-BE49-F238E27FC236}">
                <a16:creationId xmlns:a16="http://schemas.microsoft.com/office/drawing/2014/main" xmlns="" id="{92364A2A-D329-400B-AFD4-5B88F9BA6CEA}"/>
              </a:ext>
            </a:extLst>
          </p:cNvPr>
          <p:cNvSpPr txBox="1">
            <a:spLocks/>
          </p:cNvSpPr>
          <p:nvPr/>
        </p:nvSpPr>
        <p:spPr>
          <a:xfrm>
            <a:off x="267807" y="727242"/>
            <a:ext cx="3848100" cy="369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TAN KAH KEE INNOVATION LABORATORY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827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F98C224-87A0-4760-9391-3A647659A9AE}"/>
              </a:ext>
            </a:extLst>
          </p:cNvPr>
          <p:cNvSpPr/>
          <p:nvPr/>
        </p:nvSpPr>
        <p:spPr>
          <a:xfrm>
            <a:off x="0" y="240145"/>
            <a:ext cx="738909" cy="997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1C2EBDFD-6CFB-468B-8360-2486A9291F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934" y="0"/>
            <a:ext cx="12191519" cy="6858000"/>
          </a:xfrm>
          <a:prstGeom prst="rect">
            <a:avLst/>
          </a:prstGeom>
        </p:spPr>
      </p:pic>
      <p:sp>
        <p:nvSpPr>
          <p:cNvPr id="24" name="iṥ1îďê">
            <a:extLst>
              <a:ext uri="{FF2B5EF4-FFF2-40B4-BE49-F238E27FC236}">
                <a16:creationId xmlns:a16="http://schemas.microsoft.com/office/drawing/2014/main" xmlns="" id="{BADDE806-672B-488F-B6A5-073DC4DDD809}"/>
              </a:ext>
            </a:extLst>
          </p:cNvPr>
          <p:cNvSpPr txBox="1"/>
          <p:nvPr/>
        </p:nvSpPr>
        <p:spPr>
          <a:xfrm>
            <a:off x="8345002" y="2844225"/>
            <a:ext cx="4210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OPPOSans-R-subset95"/>
              </a:rPr>
              <a:t>科技成果</a:t>
            </a:r>
            <a:endParaRPr lang="en-US" altLang="zh-CN" sz="3200" b="1" dirty="0">
              <a:latin typeface="微软雅黑" panose="020B0503020204020204" pitchFamily="34" charset="-122"/>
            </a:endParaRPr>
          </a:p>
        </p:txBody>
      </p:sp>
      <p:sp>
        <p:nvSpPr>
          <p:cNvPr id="25" name="íşľíḓê">
            <a:extLst>
              <a:ext uri="{FF2B5EF4-FFF2-40B4-BE49-F238E27FC236}">
                <a16:creationId xmlns:a16="http://schemas.microsoft.com/office/drawing/2014/main" xmlns="" id="{1A0E51B9-C553-46C8-89CA-057F92BECC83}"/>
              </a:ext>
            </a:extLst>
          </p:cNvPr>
          <p:cNvSpPr txBox="1"/>
          <p:nvPr/>
        </p:nvSpPr>
        <p:spPr>
          <a:xfrm>
            <a:off x="8418893" y="3374593"/>
            <a:ext cx="4210015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25000"/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TECHNOLOGY</a:t>
            </a:r>
          </a:p>
        </p:txBody>
      </p:sp>
      <p:sp>
        <p:nvSpPr>
          <p:cNvPr id="34" name="i$ḷiḍe">
            <a:extLst>
              <a:ext uri="{FF2B5EF4-FFF2-40B4-BE49-F238E27FC236}">
                <a16:creationId xmlns:a16="http://schemas.microsoft.com/office/drawing/2014/main" xmlns="" id="{5E8D6231-690F-46F1-A6D8-A3D007885EB9}"/>
              </a:ext>
            </a:extLst>
          </p:cNvPr>
          <p:cNvSpPr txBox="1"/>
          <p:nvPr/>
        </p:nvSpPr>
        <p:spPr>
          <a:xfrm>
            <a:off x="6839615" y="2527396"/>
            <a:ext cx="15792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rgbClr val="FBB400"/>
                </a:solidFill>
                <a:latin typeface="微软雅黑" panose="020B0503020204020204" pitchFamily="34" charset="-122"/>
              </a:rPr>
              <a:t>0</a:t>
            </a:r>
            <a:r>
              <a:rPr lang="en-US" altLang="zh-CN" sz="100" b="1" dirty="0">
                <a:solidFill>
                  <a:srgbClr val="FBB400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8800" b="1" dirty="0">
                <a:solidFill>
                  <a:srgbClr val="FBB400"/>
                </a:solidFill>
                <a:latin typeface="微软雅黑" panose="020B0503020204020204" pitchFamily="34" charset="-122"/>
              </a:rPr>
              <a:t>1</a:t>
            </a:r>
            <a:endParaRPr lang="zh-CN" altLang="en-US" sz="8800" b="1" dirty="0">
              <a:solidFill>
                <a:srgbClr val="FBB4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770CC9FA-1D2E-4298-AF8E-0D0E816114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170" y="307548"/>
            <a:ext cx="560830" cy="692577"/>
          </a:xfrm>
          <a:prstGeom prst="rect">
            <a:avLst/>
          </a:prstGeom>
        </p:spPr>
      </p:pic>
      <p:sp>
        <p:nvSpPr>
          <p:cNvPr id="36" name="标题 1">
            <a:extLst>
              <a:ext uri="{FF2B5EF4-FFF2-40B4-BE49-F238E27FC236}">
                <a16:creationId xmlns:a16="http://schemas.microsoft.com/office/drawing/2014/main" xmlns="" id="{B16735CC-5761-4569-B71B-3746C3B1441C}"/>
              </a:ext>
            </a:extLst>
          </p:cNvPr>
          <p:cNvSpPr txBox="1">
            <a:spLocks/>
          </p:cNvSpPr>
          <p:nvPr/>
        </p:nvSpPr>
        <p:spPr>
          <a:xfrm>
            <a:off x="267807" y="398203"/>
            <a:ext cx="1955800" cy="369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嘉庚创新实验室</a:t>
            </a:r>
          </a:p>
        </p:txBody>
      </p:sp>
      <p:sp>
        <p:nvSpPr>
          <p:cNvPr id="37" name="副标题 2">
            <a:extLst>
              <a:ext uri="{FF2B5EF4-FFF2-40B4-BE49-F238E27FC236}">
                <a16:creationId xmlns:a16="http://schemas.microsoft.com/office/drawing/2014/main" xmlns="" id="{15F47EE2-0E66-42D2-A7C2-55BD408D9A30}"/>
              </a:ext>
            </a:extLst>
          </p:cNvPr>
          <p:cNvSpPr txBox="1">
            <a:spLocks/>
          </p:cNvSpPr>
          <p:nvPr/>
        </p:nvSpPr>
        <p:spPr>
          <a:xfrm>
            <a:off x="267807" y="727242"/>
            <a:ext cx="3848100" cy="369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TAN KAH KEE INNOVATION LABORATORY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íśḷïḑê">
            <a:extLst>
              <a:ext uri="{FF2B5EF4-FFF2-40B4-BE49-F238E27FC236}">
                <a16:creationId xmlns:a16="http://schemas.microsoft.com/office/drawing/2014/main" xmlns="" id="{12944224-FBF7-4AB9-AA4E-3C48D37CB275}"/>
              </a:ext>
            </a:extLst>
          </p:cNvPr>
          <p:cNvSpPr/>
          <p:nvPr/>
        </p:nvSpPr>
        <p:spPr>
          <a:xfrm>
            <a:off x="12076593" y="330284"/>
            <a:ext cx="115407" cy="669841"/>
          </a:xfrm>
          <a:prstGeom prst="rect">
            <a:avLst/>
          </a:prstGeom>
          <a:solidFill>
            <a:srgbClr val="004F93"/>
          </a:solidFill>
          <a:ln>
            <a:solidFill>
              <a:srgbClr val="005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5699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222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2C74D0D-982B-4F0B-AD18-BE313FA67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170" y="307548"/>
            <a:ext cx="560830" cy="692577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9BC8F55C-B410-4561-A28A-0E57A3425977}"/>
              </a:ext>
            </a:extLst>
          </p:cNvPr>
          <p:cNvGrpSpPr/>
          <p:nvPr/>
        </p:nvGrpSpPr>
        <p:grpSpPr>
          <a:xfrm>
            <a:off x="3682298" y="375619"/>
            <a:ext cx="4827404" cy="633014"/>
            <a:chOff x="2158298" y="403363"/>
            <a:chExt cx="4827404" cy="633014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8BD04447-DA92-402A-A6F5-2780115F219C}"/>
                </a:ext>
              </a:extLst>
            </p:cNvPr>
            <p:cNvSpPr txBox="1"/>
            <p:nvPr/>
          </p:nvSpPr>
          <p:spPr>
            <a:xfrm>
              <a:off x="2775006" y="477578"/>
              <a:ext cx="3816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实验室总体介绍（标题）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3F85B244-34B5-4975-A3AE-ED9887339467}"/>
                </a:ext>
              </a:extLst>
            </p:cNvPr>
            <p:cNvGrpSpPr/>
            <p:nvPr/>
          </p:nvGrpSpPr>
          <p:grpSpPr>
            <a:xfrm>
              <a:off x="2158298" y="403363"/>
              <a:ext cx="4827404" cy="633014"/>
              <a:chOff x="2158298" y="422681"/>
              <a:chExt cx="4827404" cy="633014"/>
            </a:xfrm>
          </p:grpSpPr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xmlns="" id="{E4B37E05-7048-43A8-9E40-C19EF7E0BD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8298" y="1055695"/>
                <a:ext cx="482105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xmlns="" id="{CFD3271E-9091-4B47-A427-71EF657F99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8298" y="422681"/>
                <a:ext cx="482740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B886A40E-8636-4E3A-AE4C-D45395FE77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8298" y="1000798"/>
                <a:ext cx="4821054" cy="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70200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866DC9EB-6DD4-4CBD-AC3D-4993FB893515}"/>
              </a:ext>
            </a:extLst>
          </p:cNvPr>
          <p:cNvSpPr txBox="1"/>
          <p:nvPr/>
        </p:nvSpPr>
        <p:spPr>
          <a:xfrm>
            <a:off x="1477312" y="1831754"/>
            <a:ext cx="92373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atin typeface="微软雅黑" panose="020B0503020204020204" pitchFamily="34" charset="-122"/>
              </a:rPr>
              <a:t>谢谢观看</a:t>
            </a:r>
            <a:endParaRPr lang="en-US" altLang="zh-CN" sz="6000" b="1" dirty="0">
              <a:latin typeface="微软雅黑" panose="020B0503020204020204" pitchFamily="34" charset="-122"/>
            </a:endParaRPr>
          </a:p>
          <a:p>
            <a:pPr algn="ctr"/>
            <a:r>
              <a:rPr lang="en-US" altLang="zh-CN" sz="4000" dirty="0">
                <a:latin typeface="微软雅黑" panose="020B0503020204020204" pitchFamily="34" charset="-122"/>
              </a:rPr>
              <a:t>THANK YOU</a:t>
            </a:r>
          </a:p>
          <a:p>
            <a:pPr algn="ctr"/>
            <a:endParaRPr lang="zh-CN" altLang="en-US" sz="6000" b="1" dirty="0">
              <a:latin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4A4CE56-6843-4CBF-9EC7-A3CAE74161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7" b="12756"/>
          <a:stretch/>
        </p:blipFill>
        <p:spPr>
          <a:xfrm>
            <a:off x="0" y="4267200"/>
            <a:ext cx="12192000" cy="2590800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xmlns="" id="{21FBEA06-46EB-4C96-A91E-8C3BBA7DFE05}"/>
              </a:ext>
            </a:extLst>
          </p:cNvPr>
          <p:cNvSpPr txBox="1">
            <a:spLocks/>
          </p:cNvSpPr>
          <p:nvPr/>
        </p:nvSpPr>
        <p:spPr>
          <a:xfrm>
            <a:off x="267807" y="398203"/>
            <a:ext cx="1955800" cy="369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嘉庚创新实验室</a:t>
            </a:r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xmlns="" id="{89A2D2A1-F0F6-4F4A-AADA-0E6DFC499F95}"/>
              </a:ext>
            </a:extLst>
          </p:cNvPr>
          <p:cNvSpPr txBox="1">
            <a:spLocks/>
          </p:cNvSpPr>
          <p:nvPr/>
        </p:nvSpPr>
        <p:spPr>
          <a:xfrm>
            <a:off x="267807" y="727242"/>
            <a:ext cx="3848100" cy="369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TAN KAH KEE INNOVATION LABORATORY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9498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全雅黑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98</Words>
  <Application>Microsoft Office PowerPoint</Application>
  <PresentationFormat>宽屏</PresentationFormat>
  <Paragraphs>36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OPPOSans-R-subset95</vt:lpstr>
      <vt:lpstr>等线</vt:lpstr>
      <vt:lpstr>微软雅黑</vt:lpstr>
      <vt:lpstr>Arial</vt:lpstr>
      <vt:lpstr>Calibri</vt:lpstr>
      <vt:lpstr>Calibri Light</vt:lpstr>
      <vt:lpstr>Office 主题​​</vt:lpstr>
      <vt:lpstr>嘉庚创新实验室报告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嘉庚创新实验室</dc:title>
  <dc:creator>SH Lau</dc:creator>
  <cp:lastModifiedBy>周明明(2015400091)</cp:lastModifiedBy>
  <cp:revision>38</cp:revision>
  <dcterms:created xsi:type="dcterms:W3CDTF">2021-06-02T08:35:50Z</dcterms:created>
  <dcterms:modified xsi:type="dcterms:W3CDTF">2021-06-09T09:30:17Z</dcterms:modified>
</cp:coreProperties>
</file>