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7279938" cy="324008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4083"/>
    <a:srgbClr val="EFC88F"/>
    <a:srgbClr val="C9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42" y="1128"/>
      </p:cViewPr>
      <p:guideLst/>
    </p:cSldViewPr>
  </p:slideViewPr>
  <p:notesTextViewPr>
    <p:cViewPr>
      <p:scale>
        <a:sx n="3" d="2"/>
        <a:sy n="3" d="2"/>
      </p:scale>
      <p:origin x="0" y="-1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4F3F9-00C1-489A-B4C4-3FA14491781F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-4799013" y="1143000"/>
            <a:ext cx="16456026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E16EA-780E-43FF-BC51-858C7EE22B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7116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播放如有问题，建议导出成图片，重新插入</a:t>
            </a:r>
            <a:r>
              <a:rPr lang="en-US" altLang="zh-CN" dirty="0"/>
              <a:t>16:9</a:t>
            </a:r>
            <a:r>
              <a:rPr lang="zh-CN" altLang="en-US" dirty="0"/>
              <a:t>比例</a:t>
            </a:r>
            <a:r>
              <a:rPr lang="en-US" altLang="zh-CN" dirty="0"/>
              <a:t>PPT</a:t>
            </a:r>
            <a:r>
              <a:rPr lang="zh-CN" altLang="en-US" dirty="0"/>
              <a:t>中，拉满画框全屏放映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AE16EA-780E-43FF-BC51-858C7EE22B7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885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>
            <a:extLst>
              <a:ext uri="{FF2B5EF4-FFF2-40B4-BE49-F238E27FC236}">
                <a16:creationId xmlns:a16="http://schemas.microsoft.com/office/drawing/2014/main" id="{85E17B8B-C8EA-4B91-AC12-8CD116F7C848}"/>
              </a:ext>
            </a:extLst>
          </p:cNvPr>
          <p:cNvSpPr/>
          <p:nvPr userDrawn="1"/>
        </p:nvSpPr>
        <p:spPr>
          <a:xfrm>
            <a:off x="-1008" y="0"/>
            <a:ext cx="17279938" cy="3240088"/>
          </a:xfrm>
          <a:prstGeom prst="rect">
            <a:avLst/>
          </a:prstGeom>
          <a:solidFill>
            <a:srgbClr val="0340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976F1632-FC2C-45E2-BF4A-FDB546343B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4860" y="-1137366"/>
            <a:ext cx="4253651" cy="410678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719CBBAF-E6D4-4EB6-B31F-D1912B56B83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59465" y="-854167"/>
            <a:ext cx="2304604" cy="3240088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06D4AC70-200D-482B-B1FC-4D6727A0511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75200">
            <a:off x="11788381" y="1021976"/>
            <a:ext cx="2304604" cy="3240088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13947FC0-7984-415A-A645-BA388C6F68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75200">
            <a:off x="5588914" y="769590"/>
            <a:ext cx="3950616" cy="5554248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B21DD769-15F3-466A-8F3E-CCA0FA613DC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171185">
            <a:off x="1626215" y="1326073"/>
            <a:ext cx="2304604" cy="3240088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C2A7D586-6C85-412A-8235-1F8167F82B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532789" y="-1512298"/>
            <a:ext cx="2644154" cy="3717468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2E2C948D-BF16-425D-9662-8544B2631F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82152">
            <a:off x="11710565" y="-2690913"/>
            <a:ext cx="5295942" cy="5113089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AD6ACEAB-4099-4C7C-A76C-F954A9341CA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5334" y="101921"/>
            <a:ext cx="2304604" cy="3240088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48418108-15F8-425C-BA21-7BF08DAAC09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10197">
            <a:off x="9201820" y="-1942208"/>
            <a:ext cx="2762898" cy="388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603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1A16E4-766A-4E3B-8737-678FEEECF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09F04A3-2103-444F-B7AF-E035AE9C3D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8C9C184-3BA7-49D2-ACE9-190527A9D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6165-5497-4CC3-95FA-3B92D807E47C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98BCDA-F1C2-4E24-83A1-46AABF310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1406D68-D726-43B1-B8FD-DFBA143D0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E1EC-7A25-4031-B896-803D7D287B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05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10B4D3C-BCB0-4E1F-9BEB-4C5EA73C11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2365955" y="172505"/>
            <a:ext cx="3725987" cy="27458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CB440C7-449C-4DCD-90F4-BB9D4550D6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7996" y="172505"/>
            <a:ext cx="10961961" cy="2745825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F96DFD2-37A0-42C6-B297-5E79F51E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6165-5497-4CC3-95FA-3B92D807E47C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4BA285-BD8F-417F-972D-C96FC4570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DF2E92A-FF80-420C-A3AC-E147376A2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E1EC-7A25-4031-B896-803D7D287B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998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8EF5BF-43C1-4DAD-8F53-DA3F7612D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D7C94E-D212-4E95-BF33-1C59C0B67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764F659-3E12-48C3-8AD4-7E2328EA8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6165-5497-4CC3-95FA-3B92D807E47C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F243D20-5D65-40F7-9EF5-757014086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0A947C-7E69-4414-BADB-F664D7331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E1EC-7A25-4031-B896-803D7D287B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3529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7E392A-6147-4B41-A5D4-4F2F918E0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996" y="807773"/>
            <a:ext cx="14903947" cy="1347786"/>
          </a:xfrm>
        </p:spPr>
        <p:txBody>
          <a:bodyPr anchor="b"/>
          <a:lstStyle>
            <a:lvl1pPr>
              <a:defRPr sz="8504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F8818EF-7A28-4A5D-96D6-CF01FAF32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8996" y="2168309"/>
            <a:ext cx="14903947" cy="708769"/>
          </a:xfrm>
        </p:spPr>
        <p:txBody>
          <a:bodyPr/>
          <a:lstStyle>
            <a:lvl1pPr marL="0" indent="0">
              <a:buNone/>
              <a:defRPr sz="3402">
                <a:solidFill>
                  <a:schemeClr val="tx1">
                    <a:tint val="75000"/>
                  </a:schemeClr>
                </a:solidFill>
              </a:defRPr>
            </a:lvl1pPr>
            <a:lvl2pPr marL="64799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2pPr>
            <a:lvl3pPr marL="1295979" indent="0">
              <a:buNone/>
              <a:defRPr sz="2551">
                <a:solidFill>
                  <a:schemeClr val="tx1">
                    <a:tint val="75000"/>
                  </a:schemeClr>
                </a:solidFill>
              </a:defRPr>
            </a:lvl3pPr>
            <a:lvl4pPr marL="1943969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4pPr>
            <a:lvl5pPr marL="2591958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5pPr>
            <a:lvl6pPr marL="3239948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6pPr>
            <a:lvl7pPr marL="3887937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7pPr>
            <a:lvl8pPr marL="4535927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8pPr>
            <a:lvl9pPr marL="5183916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07E0AB-617A-4EC3-974A-12985CC3C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6165-5497-4CC3-95FA-3B92D807E47C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D4BDDA2-48A7-47CA-B9C9-F96999762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683B838-4CB1-4444-B40A-2BA1DAEB6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E1EC-7A25-4031-B896-803D7D287B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380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AB82BF-4113-46A3-8F0D-DC31332AE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D93D41-5077-44F8-9B2E-F5F7F051DB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7996" y="862523"/>
            <a:ext cx="7343974" cy="205580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554760B-5D35-4283-A328-6A708482D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47968" y="862523"/>
            <a:ext cx="7343974" cy="205580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8D2773-EC67-43AB-8B61-24584074B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6165-5497-4CC3-95FA-3B92D807E47C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732F76B-2148-4B39-A8D8-F213BC66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065C9F2-20CA-4432-8FA0-9CB661879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E1EC-7A25-4031-B896-803D7D287B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876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62F215-5970-42E5-97EF-1904B941F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246" y="172505"/>
            <a:ext cx="14903947" cy="62626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6A58C05-3114-4FE5-84C2-97D0575F5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0247" y="794272"/>
            <a:ext cx="7310223" cy="389260"/>
          </a:xfrm>
        </p:spPr>
        <p:txBody>
          <a:bodyPr anchor="b"/>
          <a:lstStyle>
            <a:lvl1pPr marL="0" indent="0">
              <a:buNone/>
              <a:defRPr sz="3402" b="1"/>
            </a:lvl1pPr>
            <a:lvl2pPr marL="647990" indent="0">
              <a:buNone/>
              <a:defRPr sz="2835" b="1"/>
            </a:lvl2pPr>
            <a:lvl3pPr marL="1295979" indent="0">
              <a:buNone/>
              <a:defRPr sz="2551" b="1"/>
            </a:lvl3pPr>
            <a:lvl4pPr marL="1943969" indent="0">
              <a:buNone/>
              <a:defRPr sz="2268" b="1"/>
            </a:lvl4pPr>
            <a:lvl5pPr marL="2591958" indent="0">
              <a:buNone/>
              <a:defRPr sz="2268" b="1"/>
            </a:lvl5pPr>
            <a:lvl6pPr marL="3239948" indent="0">
              <a:buNone/>
              <a:defRPr sz="2268" b="1"/>
            </a:lvl6pPr>
            <a:lvl7pPr marL="3887937" indent="0">
              <a:buNone/>
              <a:defRPr sz="2268" b="1"/>
            </a:lvl7pPr>
            <a:lvl8pPr marL="4535927" indent="0">
              <a:buNone/>
              <a:defRPr sz="2268" b="1"/>
            </a:lvl8pPr>
            <a:lvl9pPr marL="5183916" indent="0">
              <a:buNone/>
              <a:defRPr sz="2268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9AB2BF5-27B9-4244-A097-BC2F079B5E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0247" y="1183532"/>
            <a:ext cx="7310223" cy="174079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D010AA7-E923-40B7-BA9E-295179149C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747969" y="794272"/>
            <a:ext cx="7346224" cy="389260"/>
          </a:xfrm>
        </p:spPr>
        <p:txBody>
          <a:bodyPr anchor="b"/>
          <a:lstStyle>
            <a:lvl1pPr marL="0" indent="0">
              <a:buNone/>
              <a:defRPr sz="3402" b="1"/>
            </a:lvl1pPr>
            <a:lvl2pPr marL="647990" indent="0">
              <a:buNone/>
              <a:defRPr sz="2835" b="1"/>
            </a:lvl2pPr>
            <a:lvl3pPr marL="1295979" indent="0">
              <a:buNone/>
              <a:defRPr sz="2551" b="1"/>
            </a:lvl3pPr>
            <a:lvl4pPr marL="1943969" indent="0">
              <a:buNone/>
              <a:defRPr sz="2268" b="1"/>
            </a:lvl4pPr>
            <a:lvl5pPr marL="2591958" indent="0">
              <a:buNone/>
              <a:defRPr sz="2268" b="1"/>
            </a:lvl5pPr>
            <a:lvl6pPr marL="3239948" indent="0">
              <a:buNone/>
              <a:defRPr sz="2268" b="1"/>
            </a:lvl6pPr>
            <a:lvl7pPr marL="3887937" indent="0">
              <a:buNone/>
              <a:defRPr sz="2268" b="1"/>
            </a:lvl7pPr>
            <a:lvl8pPr marL="4535927" indent="0">
              <a:buNone/>
              <a:defRPr sz="2268" b="1"/>
            </a:lvl8pPr>
            <a:lvl9pPr marL="5183916" indent="0">
              <a:buNone/>
              <a:defRPr sz="2268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4AD6926-4D10-4FB7-9418-BA67870B1B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747969" y="1183532"/>
            <a:ext cx="7346224" cy="174079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2E32C5F-55CB-4FCD-BFD5-1A33F52FD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6165-5497-4CC3-95FA-3B92D807E47C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27F433B-05B6-4517-8873-2CB72487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213CC76-301C-4F4C-B3F8-4B54B3B04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E1EC-7A25-4031-B896-803D7D287B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5272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486B4A-20E8-4B11-9858-2F6ED4321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42F092C-9B12-481D-B596-26C6259B9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6165-5497-4CC3-95FA-3B92D807E47C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29F4672-045B-44B0-8DFF-C8060A319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352F207-C049-445B-904E-4E322D00D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E1EC-7A25-4031-B896-803D7D287B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9302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94EE0D4-B050-4EA7-AB6C-4A532776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6165-5497-4CC3-95FA-3B92D807E47C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83F301C-A63E-43F2-98C8-51CEF04F3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3E14FC7-DA9F-494B-B52D-1B8034665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E1EC-7A25-4031-B896-803D7D287B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716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C6FFE2-A06F-4DFE-86EE-9AD51E314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247" y="216006"/>
            <a:ext cx="5573229" cy="756021"/>
          </a:xfrm>
        </p:spPr>
        <p:txBody>
          <a:bodyPr anchor="b"/>
          <a:lstStyle>
            <a:lvl1pPr>
              <a:defRPr sz="453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7B30962-26BB-421A-9E0F-9F5E48452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6224" y="466513"/>
            <a:ext cx="8747969" cy="2302563"/>
          </a:xfrm>
        </p:spPr>
        <p:txBody>
          <a:bodyPr/>
          <a:lstStyle>
            <a:lvl1pPr>
              <a:defRPr sz="4535"/>
            </a:lvl1pPr>
            <a:lvl2pPr>
              <a:defRPr sz="3968"/>
            </a:lvl2pPr>
            <a:lvl3pPr>
              <a:defRPr sz="3402"/>
            </a:lvl3pPr>
            <a:lvl4pPr>
              <a:defRPr sz="2835"/>
            </a:lvl4pPr>
            <a:lvl5pPr>
              <a:defRPr sz="2835"/>
            </a:lvl5pPr>
            <a:lvl6pPr>
              <a:defRPr sz="2835"/>
            </a:lvl6pPr>
            <a:lvl7pPr>
              <a:defRPr sz="2835"/>
            </a:lvl7pPr>
            <a:lvl8pPr>
              <a:defRPr sz="2835"/>
            </a:lvl8pPr>
            <a:lvl9pPr>
              <a:defRPr sz="2835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696C1DE-E2D2-43A4-9E35-4FCF34365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90247" y="972026"/>
            <a:ext cx="5573229" cy="1800799"/>
          </a:xfrm>
        </p:spPr>
        <p:txBody>
          <a:bodyPr/>
          <a:lstStyle>
            <a:lvl1pPr marL="0" indent="0">
              <a:buNone/>
              <a:defRPr sz="2268"/>
            </a:lvl1pPr>
            <a:lvl2pPr marL="647990" indent="0">
              <a:buNone/>
              <a:defRPr sz="1984"/>
            </a:lvl2pPr>
            <a:lvl3pPr marL="1295979" indent="0">
              <a:buNone/>
              <a:defRPr sz="1701"/>
            </a:lvl3pPr>
            <a:lvl4pPr marL="1943969" indent="0">
              <a:buNone/>
              <a:defRPr sz="1417"/>
            </a:lvl4pPr>
            <a:lvl5pPr marL="2591958" indent="0">
              <a:buNone/>
              <a:defRPr sz="1417"/>
            </a:lvl5pPr>
            <a:lvl6pPr marL="3239948" indent="0">
              <a:buNone/>
              <a:defRPr sz="1417"/>
            </a:lvl6pPr>
            <a:lvl7pPr marL="3887937" indent="0">
              <a:buNone/>
              <a:defRPr sz="1417"/>
            </a:lvl7pPr>
            <a:lvl8pPr marL="4535927" indent="0">
              <a:buNone/>
              <a:defRPr sz="1417"/>
            </a:lvl8pPr>
            <a:lvl9pPr marL="5183916" indent="0">
              <a:buNone/>
              <a:defRPr sz="1417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65A9BFB-6A42-4CDC-A1DA-7F0E8F66D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6165-5497-4CC3-95FA-3B92D807E47C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C486229-B6FD-4718-9C7F-79DE0AEF1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768EB5D-A86B-4CAE-9372-A51626B72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E1EC-7A25-4031-B896-803D7D287B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899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2E1004-4D0B-43EF-BA3C-59FA55CDB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247" y="216006"/>
            <a:ext cx="5573229" cy="756021"/>
          </a:xfrm>
        </p:spPr>
        <p:txBody>
          <a:bodyPr anchor="b"/>
          <a:lstStyle>
            <a:lvl1pPr>
              <a:defRPr sz="453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EC8D48C-C821-46A7-9FF1-F9253750C5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346224" y="466513"/>
            <a:ext cx="8747969" cy="2302563"/>
          </a:xfrm>
        </p:spPr>
        <p:txBody>
          <a:bodyPr/>
          <a:lstStyle>
            <a:lvl1pPr marL="0" indent="0">
              <a:buNone/>
              <a:defRPr sz="4535"/>
            </a:lvl1pPr>
            <a:lvl2pPr marL="647990" indent="0">
              <a:buNone/>
              <a:defRPr sz="3968"/>
            </a:lvl2pPr>
            <a:lvl3pPr marL="1295979" indent="0">
              <a:buNone/>
              <a:defRPr sz="3402"/>
            </a:lvl3pPr>
            <a:lvl4pPr marL="1943969" indent="0">
              <a:buNone/>
              <a:defRPr sz="2835"/>
            </a:lvl4pPr>
            <a:lvl5pPr marL="2591958" indent="0">
              <a:buNone/>
              <a:defRPr sz="2835"/>
            </a:lvl5pPr>
            <a:lvl6pPr marL="3239948" indent="0">
              <a:buNone/>
              <a:defRPr sz="2835"/>
            </a:lvl6pPr>
            <a:lvl7pPr marL="3887937" indent="0">
              <a:buNone/>
              <a:defRPr sz="2835"/>
            </a:lvl7pPr>
            <a:lvl8pPr marL="4535927" indent="0">
              <a:buNone/>
              <a:defRPr sz="2835"/>
            </a:lvl8pPr>
            <a:lvl9pPr marL="5183916" indent="0">
              <a:buNone/>
              <a:defRPr sz="2835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ED6A9E6-C9A6-4AEA-87E0-374B799575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90247" y="972026"/>
            <a:ext cx="5573229" cy="1800799"/>
          </a:xfrm>
        </p:spPr>
        <p:txBody>
          <a:bodyPr/>
          <a:lstStyle>
            <a:lvl1pPr marL="0" indent="0">
              <a:buNone/>
              <a:defRPr sz="2268"/>
            </a:lvl1pPr>
            <a:lvl2pPr marL="647990" indent="0">
              <a:buNone/>
              <a:defRPr sz="1984"/>
            </a:lvl2pPr>
            <a:lvl3pPr marL="1295979" indent="0">
              <a:buNone/>
              <a:defRPr sz="1701"/>
            </a:lvl3pPr>
            <a:lvl4pPr marL="1943969" indent="0">
              <a:buNone/>
              <a:defRPr sz="1417"/>
            </a:lvl4pPr>
            <a:lvl5pPr marL="2591958" indent="0">
              <a:buNone/>
              <a:defRPr sz="1417"/>
            </a:lvl5pPr>
            <a:lvl6pPr marL="3239948" indent="0">
              <a:buNone/>
              <a:defRPr sz="1417"/>
            </a:lvl6pPr>
            <a:lvl7pPr marL="3887937" indent="0">
              <a:buNone/>
              <a:defRPr sz="1417"/>
            </a:lvl7pPr>
            <a:lvl8pPr marL="4535927" indent="0">
              <a:buNone/>
              <a:defRPr sz="1417"/>
            </a:lvl8pPr>
            <a:lvl9pPr marL="5183916" indent="0">
              <a:buNone/>
              <a:defRPr sz="1417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02E8CBC-491E-4805-B8B0-9C60A15AC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6165-5497-4CC3-95FA-3B92D807E47C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9547166-896B-41CA-886B-1AA727F78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C73AFAD-EF6A-4962-9D80-5A376EF3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E1EC-7A25-4031-B896-803D7D287B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3394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F8EF97A-F9A9-45A5-95BB-ABAC8A929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996" y="172505"/>
            <a:ext cx="14903947" cy="626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D1218BD-7800-4FCD-8197-D9A2C56B1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7996" y="862523"/>
            <a:ext cx="14903947" cy="2055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0C22AC5-52B5-4C92-9B4A-F324E49F7C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7996" y="3003082"/>
            <a:ext cx="3887986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76165-5497-4CC3-95FA-3B92D807E47C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365F055-D97A-4943-9731-D412E20C3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23980" y="3003082"/>
            <a:ext cx="5831979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24489BE-3442-4283-ABEF-D14F977C3E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03956" y="3003082"/>
            <a:ext cx="3887986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DE1EC-7A25-4031-B896-803D7D287B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025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295979" rtl="0" eaLnBrk="1" latinLnBrk="0" hangingPunct="1">
        <a:lnSpc>
          <a:spcPct val="90000"/>
        </a:lnSpc>
        <a:spcBef>
          <a:spcPct val="0"/>
        </a:spcBef>
        <a:buNone/>
        <a:defRPr sz="62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3995" indent="-323995" algn="l" defTabSz="1295979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971984" indent="-323995" algn="l" defTabSz="1295979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3402" kern="1200">
          <a:solidFill>
            <a:schemeClr val="tx1"/>
          </a:solidFill>
          <a:latin typeface="+mn-lt"/>
          <a:ea typeface="+mn-ea"/>
          <a:cs typeface="+mn-cs"/>
        </a:defRPr>
      </a:lvl2pPr>
      <a:lvl3pPr marL="1619974" indent="-323995" algn="l" defTabSz="1295979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267963" indent="-323995" algn="l" defTabSz="1295979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4pPr>
      <a:lvl5pPr marL="2915953" indent="-323995" algn="l" defTabSz="1295979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5pPr>
      <a:lvl6pPr marL="3563943" indent="-323995" algn="l" defTabSz="1295979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6pPr>
      <a:lvl7pPr marL="4211932" indent="-323995" algn="l" defTabSz="1295979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7pPr>
      <a:lvl8pPr marL="4859922" indent="-323995" algn="l" defTabSz="1295979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8pPr>
      <a:lvl9pPr marL="5507911" indent="-323995" algn="l" defTabSz="1295979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95979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1pPr>
      <a:lvl2pPr marL="647990" algn="l" defTabSz="1295979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95979" algn="l" defTabSz="1295979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3pPr>
      <a:lvl4pPr marL="1943969" algn="l" defTabSz="1295979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4pPr>
      <a:lvl5pPr marL="2591958" algn="l" defTabSz="1295979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5pPr>
      <a:lvl6pPr marL="3239948" algn="l" defTabSz="1295979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6pPr>
      <a:lvl7pPr marL="3887937" algn="l" defTabSz="1295979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7pPr>
      <a:lvl8pPr marL="4535927" algn="l" defTabSz="1295979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8pPr>
      <a:lvl9pPr marL="5183916" algn="l" defTabSz="1295979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>
            <a:extLst>
              <a:ext uri="{FF2B5EF4-FFF2-40B4-BE49-F238E27FC236}">
                <a16:creationId xmlns:a16="http://schemas.microsoft.com/office/drawing/2014/main" id="{F6890C3D-3CF6-4F6D-9E4A-2907FD37944D}"/>
              </a:ext>
            </a:extLst>
          </p:cNvPr>
          <p:cNvSpPr txBox="1"/>
          <p:nvPr/>
        </p:nvSpPr>
        <p:spPr>
          <a:xfrm>
            <a:off x="1" y="1174857"/>
            <a:ext cx="172799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800" b="1" spc="600" dirty="0">
                <a:solidFill>
                  <a:srgbClr val="EFC8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嘉庚实验室质量管理培训</a:t>
            </a:r>
          </a:p>
        </p:txBody>
      </p:sp>
      <p:pic>
        <p:nvPicPr>
          <p:cNvPr id="20" name="图片 19">
            <a:extLst>
              <a:ext uri="{FF2B5EF4-FFF2-40B4-BE49-F238E27FC236}">
                <a16:creationId xmlns:a16="http://schemas.microsoft.com/office/drawing/2014/main" id="{5D6E0496-DB94-4EBB-98FC-FE0CE4CF65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9952" y="190880"/>
            <a:ext cx="983977" cy="983977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A42E5065-6D76-4C22-A9BD-38898405D8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634" y="94199"/>
            <a:ext cx="1100317" cy="11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915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29</Words>
  <Application>Microsoft Office PowerPoint</Application>
  <PresentationFormat>自定义</PresentationFormat>
  <Paragraphs>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微软雅黑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86136</dc:creator>
  <cp:lastModifiedBy>86136</cp:lastModifiedBy>
  <cp:revision>8</cp:revision>
  <dcterms:created xsi:type="dcterms:W3CDTF">2022-03-10T01:57:20Z</dcterms:created>
  <dcterms:modified xsi:type="dcterms:W3CDTF">2022-04-19T08:10:15Z</dcterms:modified>
</cp:coreProperties>
</file>