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604288" cy="323961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136" initials="8" lastIdx="7" clrIdx="0">
    <p:extLst>
      <p:ext uri="{19B8F6BF-5375-455C-9EA6-DF929625EA0E}">
        <p15:presenceInfo xmlns:p15="http://schemas.microsoft.com/office/powerpoint/2012/main" userId="8613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88F"/>
    <a:srgbClr val="586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3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3T16:18:59.995" idx="1">
    <p:pos x="12471" y="5585"/>
    <p:text>讲座标题，讲座标题，微软雅黑，黄色，字体98左右，建议不超过两行，居中对齐</p:text>
    <p:extLst mod="1">
      <p:ext uri="{C676402C-5697-4E1C-873F-D02D1690AC5C}">
        <p15:threadingInfo xmlns:p15="http://schemas.microsoft.com/office/powerpoint/2012/main" timeZoneBias="-480"/>
      </p:ext>
    </p:extLst>
  </p:cm>
  <p:cm authorId="1" dt="2021-09-13T16:21:42.951" idx="3">
    <p:pos x="11570" y="8590"/>
    <p:text>讲座嘉宾人名、时间、地点，微软雅黑，白色，字体58，具体信息加粗</p:text>
    <p:extLst mod="1">
      <p:ext uri="{C676402C-5697-4E1C-873F-D02D1690AC5C}">
        <p15:threadingInfo xmlns:p15="http://schemas.microsoft.com/office/powerpoint/2012/main" timeZoneBias="-480"/>
      </p:ext>
    </p:extLst>
  </p:cm>
  <p:cm authorId="1" dt="2021-09-13T16:27:38.383" idx="4">
    <p:pos x="12503" y="3437"/>
    <p:text>实验室系列讲座标注（不是讲座可不放），微软雅黑，黄色，字体72，加粗</p:text>
    <p:extLst>
      <p:ext uri="{C676402C-5697-4E1C-873F-D02D1690AC5C}">
        <p15:threadingInfo xmlns:p15="http://schemas.microsoft.com/office/powerpoint/2012/main" timeZoneBias="-480"/>
      </p:ext>
    </p:extLst>
  </p:cm>
  <p:cm authorId="1" dt="2021-09-13T16:28:13.889" idx="5">
    <p:pos x="2655" y="12046"/>
    <p:text>嘉宾介绍，微软雅黑，黄色，字体60，加粗</p:text>
    <p:extLst mod="1">
      <p:ext uri="{C676402C-5697-4E1C-873F-D02D1690AC5C}">
        <p15:threadingInfo xmlns:p15="http://schemas.microsoft.com/office/powerpoint/2012/main" timeZoneBias="-480"/>
      </p:ext>
    </p:extLst>
  </p:cm>
  <p:cm authorId="1" dt="2021-09-13T16:29:02.979" idx="6">
    <p:pos x="6161" y="14500"/>
    <p:text>嘉宾介绍内容，微软雅黑，白色，字体48</p:text>
    <p:extLst>
      <p:ext uri="{C676402C-5697-4E1C-873F-D02D1690AC5C}">
        <p15:threadingInfo xmlns:p15="http://schemas.microsoft.com/office/powerpoint/2012/main" timeZoneBias="-480"/>
      </p:ext>
    </p:extLst>
  </p:cm>
  <p:cm authorId="1" dt="2021-09-18T17:09:32.695" idx="7">
    <p:pos x="2514" y="6522"/>
    <p:text>照片大小，20*15.7cm, 白色背景，白色边框</p:text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322" y="5301866"/>
            <a:ext cx="18363645" cy="11278647"/>
          </a:xfrm>
        </p:spPr>
        <p:txBody>
          <a:bodyPr anchor="b"/>
          <a:lstStyle>
            <a:lvl1pPr algn="ctr">
              <a:defRPr sz="1417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536" y="17015461"/>
            <a:ext cx="16203216" cy="7821559"/>
          </a:xfrm>
        </p:spPr>
        <p:txBody>
          <a:bodyPr/>
          <a:lstStyle>
            <a:lvl1pPr marL="0" indent="0" algn="ctr">
              <a:buNone/>
              <a:defRPr sz="5670"/>
            </a:lvl1pPr>
            <a:lvl2pPr marL="1080226" indent="0" algn="ctr">
              <a:buNone/>
              <a:defRPr sz="4725"/>
            </a:lvl2pPr>
            <a:lvl3pPr marL="2160453" indent="0" algn="ctr">
              <a:buNone/>
              <a:defRPr sz="4253"/>
            </a:lvl3pPr>
            <a:lvl4pPr marL="3240679" indent="0" algn="ctr">
              <a:buNone/>
              <a:defRPr sz="3780"/>
            </a:lvl4pPr>
            <a:lvl5pPr marL="4320906" indent="0" algn="ctr">
              <a:buNone/>
              <a:defRPr sz="3780"/>
            </a:lvl5pPr>
            <a:lvl6pPr marL="5401132" indent="0" algn="ctr">
              <a:buNone/>
              <a:defRPr sz="3780"/>
            </a:lvl6pPr>
            <a:lvl7pPr marL="6481359" indent="0" algn="ctr">
              <a:buNone/>
              <a:defRPr sz="3780"/>
            </a:lvl7pPr>
            <a:lvl8pPr marL="7561585" indent="0" algn="ctr">
              <a:buNone/>
              <a:defRPr sz="3780"/>
            </a:lvl8pPr>
            <a:lvl9pPr marL="8641812" indent="0" algn="ctr">
              <a:buNone/>
              <a:defRPr sz="378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FD6-4655-4747-AE4E-1F47A115424A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F035-4C77-4796-B3EC-951A4154680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CF56594-23D4-430D-8DA7-58C96D3C7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" y="0"/>
            <a:ext cx="21601642" cy="3239611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23C6150-F5BF-49B2-BE13-F6D73A6745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269"/>
            <a:ext cx="25656875" cy="2504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0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FD6-4655-4747-AE4E-1F47A115424A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F035-4C77-4796-B3EC-951A415468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54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0570" y="1724793"/>
            <a:ext cx="4658425" cy="2745420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296" y="1724793"/>
            <a:ext cx="13705220" cy="2745420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FD6-4655-4747-AE4E-1F47A115424A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F035-4C77-4796-B3EC-951A415468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70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FD6-4655-4747-AE4E-1F47A115424A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F035-4C77-4796-B3EC-951A415468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14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044" y="8076540"/>
            <a:ext cx="18633698" cy="13475881"/>
          </a:xfrm>
        </p:spPr>
        <p:txBody>
          <a:bodyPr anchor="b"/>
          <a:lstStyle>
            <a:lvl1pPr>
              <a:defRPr sz="1417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4044" y="21679908"/>
            <a:ext cx="18633698" cy="7086647"/>
          </a:xfrm>
        </p:spPr>
        <p:txBody>
          <a:bodyPr/>
          <a:lstStyle>
            <a:lvl1pPr marL="0" indent="0">
              <a:buNone/>
              <a:defRPr sz="5670">
                <a:solidFill>
                  <a:schemeClr val="tx1"/>
                </a:solidFill>
              </a:defRPr>
            </a:lvl1pPr>
            <a:lvl2pPr marL="1080226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2pPr>
            <a:lvl3pPr marL="2160453" indent="0">
              <a:buNone/>
              <a:defRPr sz="4253">
                <a:solidFill>
                  <a:schemeClr val="tx1">
                    <a:tint val="75000"/>
                  </a:schemeClr>
                </a:solidFill>
              </a:defRPr>
            </a:lvl3pPr>
            <a:lvl4pPr marL="324067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20906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401132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8135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615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41812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FD6-4655-4747-AE4E-1F47A115424A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F035-4C77-4796-B3EC-951A415468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58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295" y="8623965"/>
            <a:ext cx="9181822" cy="2055503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7171" y="8623965"/>
            <a:ext cx="9181822" cy="2055503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FD6-4655-4747-AE4E-1F47A115424A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F035-4C77-4796-B3EC-951A415468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79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109" y="1724800"/>
            <a:ext cx="18633698" cy="626175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111" y="7941549"/>
            <a:ext cx="9139625" cy="3892031"/>
          </a:xfrm>
        </p:spPr>
        <p:txBody>
          <a:bodyPr anchor="b"/>
          <a:lstStyle>
            <a:lvl1pPr marL="0" indent="0">
              <a:buNone/>
              <a:defRPr sz="5670" b="1"/>
            </a:lvl1pPr>
            <a:lvl2pPr marL="1080226" indent="0">
              <a:buNone/>
              <a:defRPr sz="4725" b="1"/>
            </a:lvl2pPr>
            <a:lvl3pPr marL="2160453" indent="0">
              <a:buNone/>
              <a:defRPr sz="4253" b="1"/>
            </a:lvl3pPr>
            <a:lvl4pPr marL="3240679" indent="0">
              <a:buNone/>
              <a:defRPr sz="3780" b="1"/>
            </a:lvl4pPr>
            <a:lvl5pPr marL="4320906" indent="0">
              <a:buNone/>
              <a:defRPr sz="3780" b="1"/>
            </a:lvl5pPr>
            <a:lvl6pPr marL="5401132" indent="0">
              <a:buNone/>
              <a:defRPr sz="3780" b="1"/>
            </a:lvl6pPr>
            <a:lvl7pPr marL="6481359" indent="0">
              <a:buNone/>
              <a:defRPr sz="3780" b="1"/>
            </a:lvl7pPr>
            <a:lvl8pPr marL="7561585" indent="0">
              <a:buNone/>
              <a:defRPr sz="3780" b="1"/>
            </a:lvl8pPr>
            <a:lvl9pPr marL="8641812" indent="0">
              <a:buNone/>
              <a:defRPr sz="378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8111" y="11833580"/>
            <a:ext cx="9139625" cy="1740541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7172" y="7941549"/>
            <a:ext cx="9184636" cy="3892031"/>
          </a:xfrm>
        </p:spPr>
        <p:txBody>
          <a:bodyPr anchor="b"/>
          <a:lstStyle>
            <a:lvl1pPr marL="0" indent="0">
              <a:buNone/>
              <a:defRPr sz="5670" b="1"/>
            </a:lvl1pPr>
            <a:lvl2pPr marL="1080226" indent="0">
              <a:buNone/>
              <a:defRPr sz="4725" b="1"/>
            </a:lvl2pPr>
            <a:lvl3pPr marL="2160453" indent="0">
              <a:buNone/>
              <a:defRPr sz="4253" b="1"/>
            </a:lvl3pPr>
            <a:lvl4pPr marL="3240679" indent="0">
              <a:buNone/>
              <a:defRPr sz="3780" b="1"/>
            </a:lvl4pPr>
            <a:lvl5pPr marL="4320906" indent="0">
              <a:buNone/>
              <a:defRPr sz="3780" b="1"/>
            </a:lvl5pPr>
            <a:lvl6pPr marL="5401132" indent="0">
              <a:buNone/>
              <a:defRPr sz="3780" b="1"/>
            </a:lvl6pPr>
            <a:lvl7pPr marL="6481359" indent="0">
              <a:buNone/>
              <a:defRPr sz="3780" b="1"/>
            </a:lvl7pPr>
            <a:lvl8pPr marL="7561585" indent="0">
              <a:buNone/>
              <a:defRPr sz="3780" b="1"/>
            </a:lvl8pPr>
            <a:lvl9pPr marL="8641812" indent="0">
              <a:buNone/>
              <a:defRPr sz="378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7172" y="11833580"/>
            <a:ext cx="9184636" cy="1740541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FD6-4655-4747-AE4E-1F47A115424A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F035-4C77-4796-B3EC-951A415468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88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FD6-4655-4747-AE4E-1F47A115424A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F035-4C77-4796-B3EC-951A415468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50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FD6-4655-4747-AE4E-1F47A115424A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F035-4C77-4796-B3EC-951A415468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57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109" y="2159741"/>
            <a:ext cx="6967945" cy="7559093"/>
          </a:xfrm>
        </p:spPr>
        <p:txBody>
          <a:bodyPr anchor="b"/>
          <a:lstStyle>
            <a:lvl1pPr>
              <a:defRPr sz="756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4636" y="4664447"/>
            <a:ext cx="10937171" cy="23022238"/>
          </a:xfrm>
        </p:spPr>
        <p:txBody>
          <a:bodyPr/>
          <a:lstStyle>
            <a:lvl1pPr>
              <a:defRPr sz="7561"/>
            </a:lvl1pPr>
            <a:lvl2pPr>
              <a:defRPr sz="6616"/>
            </a:lvl2pPr>
            <a:lvl3pPr>
              <a:defRPr sz="5670"/>
            </a:lvl3pPr>
            <a:lvl4pPr>
              <a:defRPr sz="4725"/>
            </a:lvl4pPr>
            <a:lvl5pPr>
              <a:defRPr sz="4725"/>
            </a:lvl5pPr>
            <a:lvl6pPr>
              <a:defRPr sz="4725"/>
            </a:lvl6pPr>
            <a:lvl7pPr>
              <a:defRPr sz="4725"/>
            </a:lvl7pPr>
            <a:lvl8pPr>
              <a:defRPr sz="4725"/>
            </a:lvl8pPr>
            <a:lvl9pPr>
              <a:defRPr sz="472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8109" y="9718834"/>
            <a:ext cx="6967945" cy="18005342"/>
          </a:xfrm>
        </p:spPr>
        <p:txBody>
          <a:bodyPr/>
          <a:lstStyle>
            <a:lvl1pPr marL="0" indent="0">
              <a:buNone/>
              <a:defRPr sz="3780"/>
            </a:lvl1pPr>
            <a:lvl2pPr marL="1080226" indent="0">
              <a:buNone/>
              <a:defRPr sz="3308"/>
            </a:lvl2pPr>
            <a:lvl3pPr marL="2160453" indent="0">
              <a:buNone/>
              <a:defRPr sz="2835"/>
            </a:lvl3pPr>
            <a:lvl4pPr marL="3240679" indent="0">
              <a:buNone/>
              <a:defRPr sz="2363"/>
            </a:lvl4pPr>
            <a:lvl5pPr marL="4320906" indent="0">
              <a:buNone/>
              <a:defRPr sz="2363"/>
            </a:lvl5pPr>
            <a:lvl6pPr marL="5401132" indent="0">
              <a:buNone/>
              <a:defRPr sz="2363"/>
            </a:lvl6pPr>
            <a:lvl7pPr marL="6481359" indent="0">
              <a:buNone/>
              <a:defRPr sz="2363"/>
            </a:lvl7pPr>
            <a:lvl8pPr marL="7561585" indent="0">
              <a:buNone/>
              <a:defRPr sz="2363"/>
            </a:lvl8pPr>
            <a:lvl9pPr marL="8641812" indent="0">
              <a:buNone/>
              <a:defRPr sz="23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FD6-4655-4747-AE4E-1F47A115424A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F035-4C77-4796-B3EC-951A415468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92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109" y="2159741"/>
            <a:ext cx="6967945" cy="7559093"/>
          </a:xfrm>
        </p:spPr>
        <p:txBody>
          <a:bodyPr anchor="b"/>
          <a:lstStyle>
            <a:lvl1pPr>
              <a:defRPr sz="756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4636" y="4664447"/>
            <a:ext cx="10937171" cy="23022238"/>
          </a:xfrm>
        </p:spPr>
        <p:txBody>
          <a:bodyPr anchor="t"/>
          <a:lstStyle>
            <a:lvl1pPr marL="0" indent="0">
              <a:buNone/>
              <a:defRPr sz="7561"/>
            </a:lvl1pPr>
            <a:lvl2pPr marL="1080226" indent="0">
              <a:buNone/>
              <a:defRPr sz="6616"/>
            </a:lvl2pPr>
            <a:lvl3pPr marL="2160453" indent="0">
              <a:buNone/>
              <a:defRPr sz="5670"/>
            </a:lvl3pPr>
            <a:lvl4pPr marL="3240679" indent="0">
              <a:buNone/>
              <a:defRPr sz="4725"/>
            </a:lvl4pPr>
            <a:lvl5pPr marL="4320906" indent="0">
              <a:buNone/>
              <a:defRPr sz="4725"/>
            </a:lvl5pPr>
            <a:lvl6pPr marL="5401132" indent="0">
              <a:buNone/>
              <a:defRPr sz="4725"/>
            </a:lvl6pPr>
            <a:lvl7pPr marL="6481359" indent="0">
              <a:buNone/>
              <a:defRPr sz="4725"/>
            </a:lvl7pPr>
            <a:lvl8pPr marL="7561585" indent="0">
              <a:buNone/>
              <a:defRPr sz="4725"/>
            </a:lvl8pPr>
            <a:lvl9pPr marL="8641812" indent="0">
              <a:buNone/>
              <a:defRPr sz="47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8109" y="9718834"/>
            <a:ext cx="6967945" cy="18005342"/>
          </a:xfrm>
        </p:spPr>
        <p:txBody>
          <a:bodyPr/>
          <a:lstStyle>
            <a:lvl1pPr marL="0" indent="0">
              <a:buNone/>
              <a:defRPr sz="3780"/>
            </a:lvl1pPr>
            <a:lvl2pPr marL="1080226" indent="0">
              <a:buNone/>
              <a:defRPr sz="3308"/>
            </a:lvl2pPr>
            <a:lvl3pPr marL="2160453" indent="0">
              <a:buNone/>
              <a:defRPr sz="2835"/>
            </a:lvl3pPr>
            <a:lvl4pPr marL="3240679" indent="0">
              <a:buNone/>
              <a:defRPr sz="2363"/>
            </a:lvl4pPr>
            <a:lvl5pPr marL="4320906" indent="0">
              <a:buNone/>
              <a:defRPr sz="2363"/>
            </a:lvl5pPr>
            <a:lvl6pPr marL="5401132" indent="0">
              <a:buNone/>
              <a:defRPr sz="2363"/>
            </a:lvl6pPr>
            <a:lvl7pPr marL="6481359" indent="0">
              <a:buNone/>
              <a:defRPr sz="2363"/>
            </a:lvl7pPr>
            <a:lvl8pPr marL="7561585" indent="0">
              <a:buNone/>
              <a:defRPr sz="2363"/>
            </a:lvl8pPr>
            <a:lvl9pPr marL="8641812" indent="0">
              <a:buNone/>
              <a:defRPr sz="23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FD6-4655-4747-AE4E-1F47A115424A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F035-4C77-4796-B3EC-951A415468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63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295" y="1724800"/>
            <a:ext cx="18633698" cy="6261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295" y="8623965"/>
            <a:ext cx="18633698" cy="20555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5295" y="30026404"/>
            <a:ext cx="4860965" cy="17247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4FD6-4655-4747-AE4E-1F47A115424A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6421" y="30026404"/>
            <a:ext cx="7291447" cy="17247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8028" y="30026404"/>
            <a:ext cx="4860965" cy="17247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3F035-4C77-4796-B3EC-951A415468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40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60453" rtl="0" eaLnBrk="1" latinLnBrk="0" hangingPunct="1">
        <a:lnSpc>
          <a:spcPct val="90000"/>
        </a:lnSpc>
        <a:spcBef>
          <a:spcPct val="0"/>
        </a:spcBef>
        <a:buNone/>
        <a:defRPr sz="10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113" indent="-540113" algn="l" defTabSz="2160453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6616" kern="1200">
          <a:solidFill>
            <a:schemeClr val="tx1"/>
          </a:solidFill>
          <a:latin typeface="+mn-lt"/>
          <a:ea typeface="+mn-ea"/>
          <a:cs typeface="+mn-cs"/>
        </a:defRPr>
      </a:lvl1pPr>
      <a:lvl2pPr marL="1620340" indent="-540113" algn="l" defTabSz="216045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700566" indent="-540113" algn="l" defTabSz="216045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780793" indent="-540113" algn="l" defTabSz="216045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3" kern="1200">
          <a:solidFill>
            <a:schemeClr val="tx1"/>
          </a:solidFill>
          <a:latin typeface="+mn-lt"/>
          <a:ea typeface="+mn-ea"/>
          <a:cs typeface="+mn-cs"/>
        </a:defRPr>
      </a:lvl4pPr>
      <a:lvl5pPr marL="4861019" indent="-540113" algn="l" defTabSz="216045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3" kern="1200">
          <a:solidFill>
            <a:schemeClr val="tx1"/>
          </a:solidFill>
          <a:latin typeface="+mn-lt"/>
          <a:ea typeface="+mn-ea"/>
          <a:cs typeface="+mn-cs"/>
        </a:defRPr>
      </a:lvl5pPr>
      <a:lvl6pPr marL="5941245" indent="-540113" algn="l" defTabSz="216045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3" kern="1200">
          <a:solidFill>
            <a:schemeClr val="tx1"/>
          </a:solidFill>
          <a:latin typeface="+mn-lt"/>
          <a:ea typeface="+mn-ea"/>
          <a:cs typeface="+mn-cs"/>
        </a:defRPr>
      </a:lvl6pPr>
      <a:lvl7pPr marL="7021472" indent="-540113" algn="l" defTabSz="216045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3" kern="1200">
          <a:solidFill>
            <a:schemeClr val="tx1"/>
          </a:solidFill>
          <a:latin typeface="+mn-lt"/>
          <a:ea typeface="+mn-ea"/>
          <a:cs typeface="+mn-cs"/>
        </a:defRPr>
      </a:lvl7pPr>
      <a:lvl8pPr marL="8101698" indent="-540113" algn="l" defTabSz="216045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3" kern="1200">
          <a:solidFill>
            <a:schemeClr val="tx1"/>
          </a:solidFill>
          <a:latin typeface="+mn-lt"/>
          <a:ea typeface="+mn-ea"/>
          <a:cs typeface="+mn-cs"/>
        </a:defRPr>
      </a:lvl8pPr>
      <a:lvl9pPr marL="9181925" indent="-540113" algn="l" defTabSz="2160453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453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1pPr>
      <a:lvl2pPr marL="1080226" algn="l" defTabSz="2160453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2pPr>
      <a:lvl3pPr marL="2160453" algn="l" defTabSz="2160453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3pPr>
      <a:lvl4pPr marL="3240679" algn="l" defTabSz="2160453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4pPr>
      <a:lvl5pPr marL="4320906" algn="l" defTabSz="2160453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5pPr>
      <a:lvl6pPr marL="5401132" algn="l" defTabSz="2160453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6pPr>
      <a:lvl7pPr marL="6481359" algn="l" defTabSz="2160453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7pPr>
      <a:lvl8pPr marL="7561585" algn="l" defTabSz="2160453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8pPr>
      <a:lvl9pPr marL="8641812" algn="l" defTabSz="2160453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E788317-309F-48EF-9624-A66065437C7D}"/>
              </a:ext>
            </a:extLst>
          </p:cNvPr>
          <p:cNvSpPr txBox="1"/>
          <p:nvPr/>
        </p:nvSpPr>
        <p:spPr>
          <a:xfrm>
            <a:off x="17696157" y="5455921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讲座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3A13F55-B551-44C3-9C59-A040A7832927}"/>
              </a:ext>
            </a:extLst>
          </p:cNvPr>
          <p:cNvSpPr txBox="1"/>
          <p:nvPr/>
        </p:nvSpPr>
        <p:spPr>
          <a:xfrm>
            <a:off x="2266120" y="7225980"/>
            <a:ext cx="180097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800" b="1" dirty="0">
                <a:solidFill>
                  <a:srgbClr val="EEC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XXXXXXXXXXXXXXXXXXXXXXXXXXXXXXXXX(</a:t>
            </a:r>
            <a:r>
              <a:rPr lang="zh-CN" altLang="en-US" sz="9800" b="1" dirty="0">
                <a:solidFill>
                  <a:srgbClr val="EEC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讲座标题）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B92A0C-0376-4397-B68D-2B82AD8CA423}"/>
              </a:ext>
            </a:extLst>
          </p:cNvPr>
          <p:cNvSpPr txBox="1"/>
          <p:nvPr/>
        </p:nvSpPr>
        <p:spPr>
          <a:xfrm>
            <a:off x="8616034" y="11592611"/>
            <a:ext cx="11648161" cy="719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zh-CN" altLang="en-US" sz="5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报告人：</a:t>
            </a:r>
            <a:endParaRPr lang="en-US" altLang="zh-CN" sz="5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8000"/>
              </a:lnSpc>
            </a:pPr>
            <a:r>
              <a:rPr lang="en-US" altLang="zh-CN" sz="5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 </a:t>
            </a:r>
            <a:r>
              <a:rPr lang="zh-CN" altLang="en-US" sz="5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</a:t>
            </a:r>
            <a:endParaRPr lang="en-US" altLang="zh-CN" sz="5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8000"/>
              </a:lnSpc>
            </a:pPr>
            <a:r>
              <a:rPr lang="zh-CN" altLang="en-US" sz="5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endParaRPr lang="en-US" altLang="zh-CN" sz="5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8000"/>
              </a:lnSpc>
            </a:pPr>
            <a:r>
              <a:rPr lang="en-US" altLang="zh-CN" sz="5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5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5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5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日（周</a:t>
            </a:r>
            <a:r>
              <a:rPr lang="en-US" altLang="zh-CN" sz="5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5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）上午</a:t>
            </a:r>
            <a:r>
              <a:rPr lang="en-US" altLang="zh-CN" sz="5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8:30-10:00</a:t>
            </a:r>
          </a:p>
          <a:p>
            <a:pPr>
              <a:lnSpc>
                <a:spcPts val="8000"/>
              </a:lnSpc>
            </a:pPr>
            <a:r>
              <a:rPr lang="zh-CN" altLang="en-US" sz="5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地点：</a:t>
            </a:r>
            <a:endParaRPr lang="en-US" altLang="zh-CN" sz="5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8000"/>
              </a:lnSpc>
            </a:pPr>
            <a:r>
              <a:rPr lang="zh-CN" altLang="en-US" sz="5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翔安校区能源材料大楼</a:t>
            </a:r>
            <a:r>
              <a:rPr lang="en-US" altLang="zh-CN" sz="5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5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号楼</a:t>
            </a:r>
            <a:r>
              <a:rPr lang="en-US" altLang="zh-CN" sz="5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楼会议室</a:t>
            </a:r>
            <a:r>
              <a:rPr lang="en-US" altLang="zh-CN" sz="5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5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D27DFFF-4D71-46CC-BBDF-75833FACB3BD}"/>
              </a:ext>
            </a:extLst>
          </p:cNvPr>
          <p:cNvSpPr txBox="1"/>
          <p:nvPr/>
        </p:nvSpPr>
        <p:spPr>
          <a:xfrm>
            <a:off x="2266121" y="20044976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嘉宾介绍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84FD228-006F-46EC-985F-FEE9FA055003}"/>
              </a:ext>
            </a:extLst>
          </p:cNvPr>
          <p:cNvSpPr txBox="1"/>
          <p:nvPr/>
        </p:nvSpPr>
        <p:spPr>
          <a:xfrm>
            <a:off x="2331717" y="21531882"/>
            <a:ext cx="17944108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800" dirty="0">
                <a:solidFill>
                  <a:srgbClr val="EEC8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zh-CN" altLang="en-US" sz="4800" dirty="0">
              <a:solidFill>
                <a:srgbClr val="EEC8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4800" dirty="0">
              <a:solidFill>
                <a:srgbClr val="EEC88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4F444AD-B90A-4693-A546-93E48769CEC3}"/>
              </a:ext>
            </a:extLst>
          </p:cNvPr>
          <p:cNvSpPr/>
          <p:nvPr/>
        </p:nvSpPr>
        <p:spPr>
          <a:xfrm>
            <a:off x="2304220" y="11419958"/>
            <a:ext cx="5718130" cy="73097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chemeClr val="tx1"/>
                </a:solidFill>
              </a:rPr>
              <a:t>报告人照片</a:t>
            </a:r>
          </a:p>
        </p:txBody>
      </p:sp>
    </p:spTree>
    <p:extLst>
      <p:ext uri="{BB962C8B-B14F-4D97-AF65-F5344CB8AC3E}">
        <p14:creationId xmlns:p14="http://schemas.microsoft.com/office/powerpoint/2010/main" val="1174724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43</Words>
  <Application>Microsoft Office PowerPoint</Application>
  <PresentationFormat>自定义</PresentationFormat>
  <Paragraphs>11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等线 Light</vt:lpstr>
      <vt:lpstr>微软雅黑</vt:lpstr>
      <vt:lpstr>Arial</vt:lpstr>
      <vt:lpstr>Calibri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86136</dc:creator>
  <cp:lastModifiedBy>AMY</cp:lastModifiedBy>
  <cp:revision>12</cp:revision>
  <dcterms:created xsi:type="dcterms:W3CDTF">2021-09-13T07:39:02Z</dcterms:created>
  <dcterms:modified xsi:type="dcterms:W3CDTF">2022-08-10T02:29:16Z</dcterms:modified>
</cp:coreProperties>
</file>