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86136" initials="8" lastIdx="4" clrIdx="0">
    <p:extLst>
      <p:ext uri="{19B8F6BF-5375-455C-9EA6-DF929625EA0E}">
        <p15:presenceInfo xmlns:p15="http://schemas.microsoft.com/office/powerpoint/2012/main" userId="86136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C88F"/>
    <a:srgbClr val="063F84"/>
    <a:srgbClr val="FFE699"/>
    <a:srgbClr val="CD412D"/>
    <a:srgbClr val="CE412D"/>
    <a:srgbClr val="044080"/>
    <a:srgbClr val="123876"/>
    <a:srgbClr val="D8422A"/>
    <a:srgbClr val="4C4C4B"/>
    <a:srgbClr val="003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74" y="114"/>
      </p:cViewPr>
      <p:guideLst>
        <p:guide orient="horz" pos="2183"/>
        <p:guide pos="3840"/>
        <p:guide orient="horz" pos="23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8A4-695F-4B48-95E5-853BA05E07D6}" type="datetimeFigureOut">
              <a:rPr lang="zh-CN" altLang="en-US" smtClean="0"/>
              <a:pPr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F147-5A32-4FB8-A850-36B8B0C9C0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212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8A4-695F-4B48-95E5-853BA05E07D6}" type="datetimeFigureOut">
              <a:rPr lang="zh-CN" altLang="en-US" smtClean="0"/>
              <a:pPr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F147-5A32-4FB8-A850-36B8B0C9C0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3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8A4-695F-4B48-95E5-853BA05E07D6}" type="datetimeFigureOut">
              <a:rPr lang="zh-CN" altLang="en-US" smtClean="0"/>
              <a:pPr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F147-5A32-4FB8-A850-36B8B0C9C0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22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FAEB9919-53A9-494D-8D53-BE6BC6254C8F}"/>
              </a:ext>
            </a:extLst>
          </p:cNvPr>
          <p:cNvSpPr/>
          <p:nvPr userDrawn="1"/>
        </p:nvSpPr>
        <p:spPr>
          <a:xfrm>
            <a:off x="-4611" y="-6981"/>
            <a:ext cx="12192000" cy="6864981"/>
          </a:xfrm>
          <a:prstGeom prst="rect">
            <a:avLst/>
          </a:prstGeom>
          <a:solidFill>
            <a:srgbClr val="063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8A4-695F-4B48-95E5-853BA05E07D6}" type="datetimeFigureOut">
              <a:rPr lang="zh-CN" altLang="en-US" smtClean="0"/>
              <a:pPr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F147-5A32-4FB8-A850-36B8B0C9C01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E408613-9950-40E7-86B3-B4CB07CA2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86"/>
          <a:stretch/>
        </p:blipFill>
        <p:spPr>
          <a:xfrm>
            <a:off x="-3204939" y="-1926173"/>
            <a:ext cx="6209991" cy="412539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935C40A-ED45-409E-A493-042FC6246F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5"/>
          <a:stretch/>
        </p:blipFill>
        <p:spPr>
          <a:xfrm>
            <a:off x="5648289" y="-1089436"/>
            <a:ext cx="6625771" cy="412539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CB6DBAD-58E6-46EE-881F-90478C5A91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9380"/>
            <a:ext cx="12192000" cy="119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94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8A4-695F-4B48-95E5-853BA05E07D6}" type="datetimeFigureOut">
              <a:rPr lang="zh-CN" altLang="en-US" smtClean="0"/>
              <a:pPr/>
              <a:t>2022/8/10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F147-5A32-4FB8-A850-36B8B0C9C0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20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8A4-695F-4B48-95E5-853BA05E07D6}" type="datetimeFigureOut">
              <a:rPr lang="zh-CN" altLang="en-US" smtClean="0"/>
              <a:pPr/>
              <a:t>2022/8/10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F147-5A32-4FB8-A850-36B8B0C9C0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210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8A4-695F-4B48-95E5-853BA05E07D6}" type="datetimeFigureOut">
              <a:rPr lang="zh-CN" altLang="en-US" smtClean="0"/>
              <a:pPr/>
              <a:t>2022/8/10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F147-5A32-4FB8-A850-36B8B0C9C0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603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8A4-695F-4B48-95E5-853BA05E07D6}" type="datetimeFigureOut">
              <a:rPr lang="zh-CN" altLang="en-US" smtClean="0"/>
              <a:pPr/>
              <a:t>2022/8/10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F147-5A32-4FB8-A850-36B8B0C9C0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96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8A4-695F-4B48-95E5-853BA05E07D6}" type="datetimeFigureOut">
              <a:rPr lang="zh-CN" altLang="en-US" smtClean="0"/>
              <a:pPr/>
              <a:t>2022/8/10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F147-5A32-4FB8-A850-36B8B0C9C0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69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8A4-695F-4B48-95E5-853BA05E07D6}" type="datetimeFigureOut">
              <a:rPr lang="zh-CN" altLang="en-US" smtClean="0"/>
              <a:pPr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7F147-5A32-4FB8-A850-36B8B0C9C0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05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D98A4-695F-4B48-95E5-853BA05E07D6}" type="datetimeFigureOut">
              <a:rPr lang="zh-CN" altLang="en-US" smtClean="0"/>
              <a:pPr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7F147-5A32-4FB8-A850-36B8B0C9C0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60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E1A94865-A6FD-4FC8-8041-F4993A11B145}"/>
              </a:ext>
            </a:extLst>
          </p:cNvPr>
          <p:cNvSpPr txBox="1"/>
          <p:nvPr/>
        </p:nvSpPr>
        <p:spPr>
          <a:xfrm>
            <a:off x="0" y="1663618"/>
            <a:ext cx="12192000" cy="3838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2495" eaLnBrk="0" fontAlgn="base" hangingPunct="0">
              <a:lnSpc>
                <a:spcPts val="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7200" b="1" dirty="0">
                <a:solidFill>
                  <a:srgbClr val="EEC88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热烈欢迎</a:t>
            </a:r>
            <a:endParaRPr lang="en-US" altLang="zh-CN" sz="7200" b="1" dirty="0">
              <a:solidFill>
                <a:srgbClr val="EEC88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algn="ctr" defTabSz="912495" eaLnBrk="0" fontAlgn="base" hangingPunct="0">
              <a:lnSpc>
                <a:spcPts val="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7200" b="1" dirty="0">
                <a:solidFill>
                  <a:srgbClr val="EEC88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XXXX</a:t>
            </a:r>
            <a:r>
              <a:rPr lang="zh-CN" altLang="en-US" sz="7200" b="1" dirty="0">
                <a:solidFill>
                  <a:srgbClr val="EEC88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一行</a:t>
            </a:r>
            <a:endParaRPr lang="en-US" altLang="zh-CN" sz="7200" b="1" dirty="0">
              <a:solidFill>
                <a:srgbClr val="EEC88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algn="ctr" defTabSz="912495" eaLnBrk="0" fontAlgn="base" hangingPunct="0">
              <a:lnSpc>
                <a:spcPts val="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7200" b="1" dirty="0">
                <a:solidFill>
                  <a:srgbClr val="EEC88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莅临调研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C7D5E96-F457-41DE-A10A-A5A5CFD501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1" y="556403"/>
            <a:ext cx="4228029" cy="11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52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3747</TotalTime>
  <Words>6</Words>
  <Application>Microsoft Office PowerPoint</Application>
  <PresentationFormat>宽屏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等线</vt:lpstr>
      <vt:lpstr>等线 Light</vt:lpstr>
      <vt:lpstr>微软雅黑</vt:lpstr>
      <vt:lpstr>Arial</vt:lpstr>
      <vt:lpstr>Times New Roman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袁颖</dc:creator>
  <cp:lastModifiedBy>AMY</cp:lastModifiedBy>
  <cp:revision>96</cp:revision>
  <dcterms:created xsi:type="dcterms:W3CDTF">2020-07-22T07:30:41Z</dcterms:created>
  <dcterms:modified xsi:type="dcterms:W3CDTF">2022-08-10T02:24:37Z</dcterms:modified>
</cp:coreProperties>
</file>