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12" y="27"/>
      </p:cViewPr>
      <p:guideLst>
        <p:guide orient="horz" pos="217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8"/>
          <p:cNvPicPr>
            <a:picLocks noChangeAspect="1"/>
          </p:cNvPicPr>
          <p:nvPr/>
        </p:nvPicPr>
        <p:blipFill>
          <a:blip r:embed="rId1">
            <a:alphaModFix amt="29000"/>
          </a:blip>
          <a:stretch>
            <a:fillRect/>
          </a:stretch>
        </p:blipFill>
        <p:spPr>
          <a:xfrm>
            <a:off x="0" y="0"/>
            <a:ext cx="12293600" cy="6915150"/>
          </a:xfrm>
          <a:prstGeom prst="rect">
            <a:avLst/>
          </a:prstGeom>
        </p:spPr>
      </p:pic>
      <p:sp>
        <p:nvSpPr>
          <p:cNvPr id="69" name="任意多边形 68"/>
          <p:cNvSpPr/>
          <p:nvPr/>
        </p:nvSpPr>
        <p:spPr>
          <a:xfrm>
            <a:off x="8941660" y="782643"/>
            <a:ext cx="3250340" cy="2227327"/>
          </a:xfrm>
          <a:custGeom>
            <a:avLst/>
            <a:gdLst>
              <a:gd name="connsiteX0" fmla="*/ 0 w 3250340"/>
              <a:gd name="connsiteY0" fmla="*/ 0 h 2227327"/>
              <a:gd name="connsiteX1" fmla="*/ 3250340 w 3250340"/>
              <a:gd name="connsiteY1" fmla="*/ 0 h 2227327"/>
              <a:gd name="connsiteX2" fmla="*/ 3250340 w 3250340"/>
              <a:gd name="connsiteY2" fmla="*/ 2227327 h 2227327"/>
              <a:gd name="connsiteX3" fmla="*/ 17077 w 3250340"/>
              <a:gd name="connsiteY3" fmla="*/ 2227327 h 2227327"/>
              <a:gd name="connsiteX4" fmla="*/ 66658 w 3250340"/>
              <a:gd name="connsiteY4" fmla="*/ 2172774 h 2227327"/>
              <a:gd name="connsiteX5" fmla="*/ 443496 w 3250340"/>
              <a:gd name="connsiteY5" fmla="*/ 1123058 h 2227327"/>
              <a:gd name="connsiteX6" fmla="*/ 66658 w 3250340"/>
              <a:gd name="connsiteY6" fmla="*/ 73342 h 22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340" h="2227327">
                <a:moveTo>
                  <a:pt x="0" y="0"/>
                </a:moveTo>
                <a:lnTo>
                  <a:pt x="3250340" y="0"/>
                </a:lnTo>
                <a:lnTo>
                  <a:pt x="3250340" y="2227327"/>
                </a:lnTo>
                <a:lnTo>
                  <a:pt x="17077" y="2227327"/>
                </a:lnTo>
                <a:lnTo>
                  <a:pt x="66658" y="2172774"/>
                </a:lnTo>
                <a:cubicBezTo>
                  <a:pt x="302076" y="1887513"/>
                  <a:pt x="443496" y="1521800"/>
                  <a:pt x="443496" y="1123058"/>
                </a:cubicBezTo>
                <a:cubicBezTo>
                  <a:pt x="443496" y="724316"/>
                  <a:pt x="302076" y="358604"/>
                  <a:pt x="66658" y="73342"/>
                </a:cubicBez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366387" y="793988"/>
            <a:ext cx="3562350" cy="2232576"/>
          </a:xfrm>
          <a:custGeom>
            <a:avLst/>
            <a:gdLst>
              <a:gd name="connsiteX0" fmla="*/ 0 w 3562350"/>
              <a:gd name="connsiteY0" fmla="*/ 2232575 h 2232576"/>
              <a:gd name="connsiteX1" fmla="*/ 0 w 3562350"/>
              <a:gd name="connsiteY1" fmla="*/ 1551 h 2232576"/>
              <a:gd name="connsiteX2" fmla="*/ 2414546 w 3562350"/>
              <a:gd name="connsiteY2" fmla="*/ 1551 h 2232576"/>
              <a:gd name="connsiteX3" fmla="*/ 2445287 w 3562350"/>
              <a:gd name="connsiteY3" fmla="*/ 0 h 2232576"/>
              <a:gd name="connsiteX4" fmla="*/ 3562350 w 3562350"/>
              <a:gd name="connsiteY4" fmla="*/ 1116288 h 2232576"/>
              <a:gd name="connsiteX5" fmla="*/ 2559500 w 3562350"/>
              <a:gd name="connsiteY5" fmla="*/ 2226813 h 2232576"/>
              <a:gd name="connsiteX6" fmla="*/ 2446838 w 3562350"/>
              <a:gd name="connsiteY6" fmla="*/ 2232498 h 2232576"/>
              <a:gd name="connsiteX7" fmla="*/ 2446838 w 3562350"/>
              <a:gd name="connsiteY7" fmla="*/ 2232575 h 2232576"/>
              <a:gd name="connsiteX8" fmla="*/ 2445303 w 3562350"/>
              <a:gd name="connsiteY8" fmla="*/ 2232575 h 2232576"/>
              <a:gd name="connsiteX9" fmla="*/ 2445287 w 3562350"/>
              <a:gd name="connsiteY9" fmla="*/ 2232576 h 2232576"/>
              <a:gd name="connsiteX10" fmla="*/ 2445271 w 3562350"/>
              <a:gd name="connsiteY10" fmla="*/ 2232575 h 22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350" h="2232576">
                <a:moveTo>
                  <a:pt x="0" y="2232575"/>
                </a:moveTo>
                <a:lnTo>
                  <a:pt x="0" y="1551"/>
                </a:lnTo>
                <a:lnTo>
                  <a:pt x="2414546" y="1551"/>
                </a:lnTo>
                <a:lnTo>
                  <a:pt x="2445287" y="0"/>
                </a:lnTo>
                <a:cubicBezTo>
                  <a:pt x="3062224" y="0"/>
                  <a:pt x="3562350" y="499779"/>
                  <a:pt x="3562350" y="1116288"/>
                </a:cubicBezTo>
                <a:cubicBezTo>
                  <a:pt x="3562350" y="1694265"/>
                  <a:pt x="3122786" y="2169648"/>
                  <a:pt x="2559500" y="2226813"/>
                </a:cubicBezTo>
                <a:lnTo>
                  <a:pt x="2446838" y="2232498"/>
                </a:lnTo>
                <a:lnTo>
                  <a:pt x="2446838" y="2232575"/>
                </a:lnTo>
                <a:lnTo>
                  <a:pt x="2445303" y="2232575"/>
                </a:lnTo>
                <a:lnTo>
                  <a:pt x="2445287" y="2232576"/>
                </a:lnTo>
                <a:lnTo>
                  <a:pt x="2445271" y="2232575"/>
                </a:ln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0" y="796529"/>
            <a:ext cx="5558479" cy="2229952"/>
          </a:xfrm>
          <a:prstGeom prst="rect">
            <a:avLst/>
          </a:pr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嘉庚实验室 徽章 白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65595" y="951230"/>
            <a:ext cx="1890395" cy="1890395"/>
          </a:xfrm>
          <a:prstGeom prst="rect">
            <a:avLst/>
          </a:prstGeom>
        </p:spPr>
      </p:pic>
      <p:sp>
        <p:nvSpPr>
          <p:cNvPr id="5" name="文本框 4" descr="7b0a20202020227461726765744d6f64756c65223a202270726f636573734f6e6c696e65466f6e7473220a7d0a"/>
          <p:cNvSpPr txBox="1"/>
          <p:nvPr/>
        </p:nvSpPr>
        <p:spPr>
          <a:xfrm>
            <a:off x="1372870" y="1583055"/>
            <a:ext cx="4907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思源宋体 CN Light" panose="02020300000000000000" charset="-122"/>
                <a:ea typeface="思源宋体 CN Light" panose="02020300000000000000" charset="-122"/>
                <a:sym typeface="汉仪程行简" panose="00020600040101010101" charset="-122"/>
              </a:rPr>
              <a:t>嘉庚创新实验室</a:t>
            </a:r>
            <a:endParaRPr lang="zh-CN" altLang="en-US" sz="4800">
              <a:solidFill>
                <a:schemeClr val="bg1"/>
              </a:solidFill>
              <a:latin typeface="思源宋体 CN Light" panose="02020300000000000000" charset="-122"/>
              <a:ea typeface="思源宋体 CN Light" panose="02020300000000000000" charset="-122"/>
              <a:sym typeface="汉仪程行简" panose="0002060004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17015" y="3621405"/>
            <a:ext cx="9157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阿里巴巴普惠体 R" panose="00020600040101010101" pitchFamily="18" charset="-122"/>
                <a:sym typeface="+mn-ea"/>
              </a:rPr>
              <a:t>此处添加您的标题文本内容</a:t>
            </a:r>
            <a:endParaRPr lang="zh-CN" altLang="en-US" sz="5400" dirty="0">
              <a:solidFill>
                <a:srgbClr val="003D8B"/>
              </a:solidFill>
              <a:latin typeface="思源宋体 CN Light" panose="02020300000000000000" charset="-122"/>
              <a:ea typeface="思源宋体 CN Light" panose="02020300000000000000" charset="-122"/>
              <a:cs typeface="阿里巴巴普惠体 R" panose="00020600040101010101" pitchFamily="18" charset="-122"/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4"/>
            </p:custDataLst>
          </p:nvPr>
        </p:nvSpPr>
        <p:spPr>
          <a:xfrm>
            <a:off x="3868151" y="4543108"/>
            <a:ext cx="44544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阿里巴巴普惠体 R" panose="00020600040101010101" pitchFamily="18" charset="-122"/>
              </a:rPr>
              <a:t>此处添加您的副标题文本内容</a:t>
            </a:r>
            <a:endParaRPr lang="zh-CN" altLang="en-US" dirty="0">
              <a:solidFill>
                <a:srgbClr val="003D8B"/>
              </a:solidFill>
              <a:latin typeface="思源宋体 CN Light" panose="02020300000000000000" charset="-122"/>
              <a:ea typeface="思源宋体 CN Light" panose="02020300000000000000" charset="-122"/>
              <a:cs typeface="阿里巴巴普惠体 R" panose="00020600040101010101" pitchFamily="18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959800" y="4912147"/>
            <a:ext cx="22699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rPr>
              <a:t>汇报人：</a:t>
            </a:r>
            <a:r>
              <a:rPr lang="en-US" altLang="zh-CN" sz="1600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rPr>
              <a:t>xxx</a:t>
            </a:r>
            <a:endParaRPr lang="en-US" altLang="zh-CN" sz="1600" dirty="0">
              <a:solidFill>
                <a:srgbClr val="003D8B"/>
              </a:solidFill>
              <a:latin typeface="思源宋体 CN Light" panose="020203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5400000">
            <a:off x="914867" y="664887"/>
            <a:ext cx="3562350" cy="2232576"/>
          </a:xfrm>
          <a:custGeom>
            <a:avLst/>
            <a:gdLst>
              <a:gd name="connsiteX0" fmla="*/ 0 w 3562350"/>
              <a:gd name="connsiteY0" fmla="*/ 2232575 h 2232576"/>
              <a:gd name="connsiteX1" fmla="*/ 0 w 3562350"/>
              <a:gd name="connsiteY1" fmla="*/ 1551 h 2232576"/>
              <a:gd name="connsiteX2" fmla="*/ 2414546 w 3562350"/>
              <a:gd name="connsiteY2" fmla="*/ 1551 h 2232576"/>
              <a:gd name="connsiteX3" fmla="*/ 2445287 w 3562350"/>
              <a:gd name="connsiteY3" fmla="*/ 0 h 2232576"/>
              <a:gd name="connsiteX4" fmla="*/ 3562350 w 3562350"/>
              <a:gd name="connsiteY4" fmla="*/ 1116288 h 2232576"/>
              <a:gd name="connsiteX5" fmla="*/ 2559500 w 3562350"/>
              <a:gd name="connsiteY5" fmla="*/ 2226813 h 2232576"/>
              <a:gd name="connsiteX6" fmla="*/ 2446838 w 3562350"/>
              <a:gd name="connsiteY6" fmla="*/ 2232498 h 2232576"/>
              <a:gd name="connsiteX7" fmla="*/ 2446838 w 3562350"/>
              <a:gd name="connsiteY7" fmla="*/ 2232575 h 2232576"/>
              <a:gd name="connsiteX8" fmla="*/ 2445303 w 3562350"/>
              <a:gd name="connsiteY8" fmla="*/ 2232575 h 2232576"/>
              <a:gd name="connsiteX9" fmla="*/ 2445287 w 3562350"/>
              <a:gd name="connsiteY9" fmla="*/ 2232576 h 2232576"/>
              <a:gd name="connsiteX10" fmla="*/ 2445271 w 3562350"/>
              <a:gd name="connsiteY10" fmla="*/ 2232575 h 22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350" h="2232576">
                <a:moveTo>
                  <a:pt x="0" y="2232575"/>
                </a:moveTo>
                <a:lnTo>
                  <a:pt x="0" y="1551"/>
                </a:lnTo>
                <a:lnTo>
                  <a:pt x="2414546" y="1551"/>
                </a:lnTo>
                <a:lnTo>
                  <a:pt x="2445287" y="0"/>
                </a:lnTo>
                <a:cubicBezTo>
                  <a:pt x="3062224" y="0"/>
                  <a:pt x="3562350" y="499779"/>
                  <a:pt x="3562350" y="1116288"/>
                </a:cubicBezTo>
                <a:cubicBezTo>
                  <a:pt x="3562350" y="1694265"/>
                  <a:pt x="3122786" y="2169648"/>
                  <a:pt x="2559500" y="2226813"/>
                </a:cubicBezTo>
                <a:lnTo>
                  <a:pt x="2446838" y="2232498"/>
                </a:lnTo>
                <a:lnTo>
                  <a:pt x="2446838" y="2232575"/>
                </a:lnTo>
                <a:lnTo>
                  <a:pt x="2445303" y="2232575"/>
                </a:lnTo>
                <a:lnTo>
                  <a:pt x="2445287" y="2232576"/>
                </a:lnTo>
                <a:lnTo>
                  <a:pt x="2445271" y="2232575"/>
                </a:ln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579754" y="4415393"/>
            <a:ext cx="223257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阿里巴巴普惠体 B" panose="00020600040101010101" pitchFamily="18" charset="-122"/>
              </a:rPr>
              <a:t>目录</a:t>
            </a:r>
            <a:endParaRPr lang="zh-CN" altLang="en-US" sz="6600" dirty="0">
              <a:solidFill>
                <a:srgbClr val="003D8B"/>
              </a:solidFill>
              <a:latin typeface="思源宋体 CN Light" panose="02020300000000000000" charset="-122"/>
              <a:ea typeface="思源宋体 CN Light" panose="02020300000000000000" charset="-122"/>
              <a:cs typeface="阿里巴巴普惠体 B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078627" y="1385776"/>
            <a:ext cx="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3376"/>
                </a:solidFill>
                <a:latin typeface="Stencil" panose="040409050D0802020404" pitchFamily="82" charset="0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1</a:t>
            </a:r>
            <a:endParaRPr lang="zh-CN" altLang="en-US" sz="3200" dirty="0">
              <a:solidFill>
                <a:srgbClr val="003376"/>
              </a:solidFill>
              <a:latin typeface="Stencil" panose="040409050D0802020404" pitchFamily="82" charset="0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78627" y="2237837"/>
            <a:ext cx="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3376"/>
                </a:solidFill>
                <a:latin typeface="Stencil" panose="040409050D0802020404" pitchFamily="82" charset="0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2</a:t>
            </a:r>
            <a:endParaRPr lang="zh-CN" altLang="en-US" sz="3200" dirty="0">
              <a:solidFill>
                <a:srgbClr val="003376"/>
              </a:solidFill>
              <a:latin typeface="Stencil" panose="040409050D0802020404" pitchFamily="82" charset="0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078627" y="3089898"/>
            <a:ext cx="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3376"/>
                </a:solidFill>
                <a:latin typeface="Stencil" panose="040409050D0802020404" pitchFamily="82" charset="0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3</a:t>
            </a:r>
            <a:endParaRPr lang="zh-CN" altLang="en-US" sz="3200" dirty="0">
              <a:solidFill>
                <a:srgbClr val="003376"/>
              </a:solidFill>
              <a:latin typeface="Stencil" panose="040409050D0802020404" pitchFamily="82" charset="0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78627" y="3941959"/>
            <a:ext cx="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3376"/>
                </a:solidFill>
                <a:latin typeface="Stencil" panose="040409050D0802020404" pitchFamily="82" charset="0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4</a:t>
            </a:r>
            <a:endParaRPr lang="zh-CN" altLang="en-US" sz="3200" dirty="0">
              <a:solidFill>
                <a:srgbClr val="003376"/>
              </a:solidFill>
              <a:latin typeface="Stencil" panose="040409050D0802020404" pitchFamily="82" charset="0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078627" y="4794022"/>
            <a:ext cx="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3376"/>
                </a:solidFill>
                <a:latin typeface="Stencil" panose="040409050D0802020404" pitchFamily="82" charset="0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5</a:t>
            </a:r>
            <a:endParaRPr lang="zh-CN" altLang="en-US" sz="3200" dirty="0">
              <a:solidFill>
                <a:srgbClr val="003376"/>
              </a:solidFill>
              <a:latin typeface="Stencil" panose="040409050D0802020404" pitchFamily="82" charset="0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2" name="图片 1" descr="嘉庚实验室 徽章 白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0695" y="1315085"/>
            <a:ext cx="1890395" cy="1890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15125" y="3252470"/>
            <a:ext cx="310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>
                    <a:alpha val="60000"/>
                  </a:srgb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此处添加您的文本内容</a:t>
            </a:r>
            <a:endParaRPr lang="zh-CN" altLang="en-US" dirty="0">
              <a:solidFill>
                <a:srgbClr val="003D8B">
                  <a:alpha val="60000"/>
                </a:srgb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5285" y="4050665"/>
            <a:ext cx="309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>
                    <a:alpha val="60000"/>
                  </a:srgb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此处添加您的文本内容</a:t>
            </a:r>
            <a:endParaRPr lang="zh-CN" altLang="en-US" dirty="0">
              <a:solidFill>
                <a:srgbClr val="003D8B">
                  <a:alpha val="60000"/>
                </a:srgb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25285" y="2345690"/>
            <a:ext cx="310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>
                    <a:alpha val="60000"/>
                  </a:srgb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此处添加您的文本内容</a:t>
            </a:r>
            <a:endParaRPr lang="zh-CN" altLang="en-US" dirty="0">
              <a:solidFill>
                <a:srgbClr val="003D8B">
                  <a:alpha val="60000"/>
                </a:srgb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5285" y="1494155"/>
            <a:ext cx="310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>
                    <a:alpha val="60000"/>
                  </a:srgb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此处添加您的文本内容</a:t>
            </a:r>
            <a:endParaRPr lang="zh-CN" altLang="en-US" dirty="0">
              <a:solidFill>
                <a:srgbClr val="003D8B">
                  <a:alpha val="60000"/>
                </a:srgb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5445" y="4902835"/>
            <a:ext cx="309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3D8B">
                    <a:alpha val="60000"/>
                  </a:srgb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此处添加您的文本内容</a:t>
            </a:r>
            <a:endParaRPr lang="zh-CN" altLang="en-US" dirty="0">
              <a:solidFill>
                <a:srgbClr val="003D8B">
                  <a:alpha val="60000"/>
                </a:srgb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67575" y="782643"/>
            <a:ext cx="5224425" cy="2227327"/>
            <a:chOff x="6967575" y="782643"/>
            <a:chExt cx="5224425" cy="2227327"/>
          </a:xfrm>
        </p:grpSpPr>
        <p:sp>
          <p:nvSpPr>
            <p:cNvPr id="69" name="任意多边形 68"/>
            <p:cNvSpPr/>
            <p:nvPr/>
          </p:nvSpPr>
          <p:spPr>
            <a:xfrm>
              <a:off x="8941660" y="782643"/>
              <a:ext cx="3250340" cy="2227327"/>
            </a:xfrm>
            <a:custGeom>
              <a:avLst/>
              <a:gdLst>
                <a:gd name="connsiteX0" fmla="*/ 0 w 3250340"/>
                <a:gd name="connsiteY0" fmla="*/ 0 h 2227327"/>
                <a:gd name="connsiteX1" fmla="*/ 3250340 w 3250340"/>
                <a:gd name="connsiteY1" fmla="*/ 0 h 2227327"/>
                <a:gd name="connsiteX2" fmla="*/ 3250340 w 3250340"/>
                <a:gd name="connsiteY2" fmla="*/ 2227327 h 2227327"/>
                <a:gd name="connsiteX3" fmla="*/ 17077 w 3250340"/>
                <a:gd name="connsiteY3" fmla="*/ 2227327 h 2227327"/>
                <a:gd name="connsiteX4" fmla="*/ 66658 w 3250340"/>
                <a:gd name="connsiteY4" fmla="*/ 2172774 h 2227327"/>
                <a:gd name="connsiteX5" fmla="*/ 443496 w 3250340"/>
                <a:gd name="connsiteY5" fmla="*/ 1123058 h 2227327"/>
                <a:gd name="connsiteX6" fmla="*/ 66658 w 3250340"/>
                <a:gd name="connsiteY6" fmla="*/ 73342 h 222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0340" h="2227327">
                  <a:moveTo>
                    <a:pt x="0" y="0"/>
                  </a:moveTo>
                  <a:lnTo>
                    <a:pt x="3250340" y="0"/>
                  </a:lnTo>
                  <a:lnTo>
                    <a:pt x="3250340" y="2227327"/>
                  </a:lnTo>
                  <a:lnTo>
                    <a:pt x="17077" y="2227327"/>
                  </a:lnTo>
                  <a:lnTo>
                    <a:pt x="66658" y="2172774"/>
                  </a:lnTo>
                  <a:cubicBezTo>
                    <a:pt x="302076" y="1887513"/>
                    <a:pt x="443496" y="1521800"/>
                    <a:pt x="443496" y="1123058"/>
                  </a:cubicBezTo>
                  <a:cubicBezTo>
                    <a:pt x="443496" y="724316"/>
                    <a:pt x="302076" y="358604"/>
                    <a:pt x="66658" y="73342"/>
                  </a:cubicBezTo>
                  <a:close/>
                </a:path>
              </a:pathLst>
            </a:custGeom>
            <a:solidFill>
              <a:srgbClr val="003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 rot="16200000">
              <a:off x="6960058" y="1096777"/>
              <a:ext cx="1623485" cy="1608452"/>
              <a:chOff x="5001047" y="2226336"/>
              <a:chExt cx="1623485" cy="1608452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 rot="5400000">
                <a:off x="5258475" y="2469671"/>
                <a:ext cx="1119903" cy="1121782"/>
              </a:xfrm>
              <a:custGeom>
                <a:avLst/>
                <a:gdLst>
                  <a:gd name="T0" fmla="*/ 0 w 504"/>
                  <a:gd name="T1" fmla="*/ 252 h 504"/>
                  <a:gd name="T2" fmla="*/ 252 w 504"/>
                  <a:gd name="T3" fmla="*/ 504 h 504"/>
                  <a:gd name="T4" fmla="*/ 504 w 504"/>
                  <a:gd name="T5" fmla="*/ 252 h 504"/>
                  <a:gd name="T6" fmla="*/ 252 w 504"/>
                  <a:gd name="T7" fmla="*/ 0 h 504"/>
                  <a:gd name="T8" fmla="*/ 0 w 504"/>
                  <a:gd name="T9" fmla="*/ 252 h 504"/>
                  <a:gd name="T10" fmla="*/ 21 w 504"/>
                  <a:gd name="T11" fmla="*/ 252 h 504"/>
                  <a:gd name="T12" fmla="*/ 252 w 504"/>
                  <a:gd name="T13" fmla="*/ 21 h 504"/>
                  <a:gd name="T14" fmla="*/ 484 w 504"/>
                  <a:gd name="T15" fmla="*/ 252 h 504"/>
                  <a:gd name="T16" fmla="*/ 252 w 504"/>
                  <a:gd name="T17" fmla="*/ 484 h 504"/>
                  <a:gd name="T18" fmla="*/ 21 w 504"/>
                  <a:gd name="T19" fmla="*/ 25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4" h="504">
                    <a:moveTo>
                      <a:pt x="0" y="252"/>
                    </a:moveTo>
                    <a:cubicBezTo>
                      <a:pt x="0" y="391"/>
                      <a:pt x="113" y="504"/>
                      <a:pt x="252" y="504"/>
                    </a:cubicBezTo>
                    <a:cubicBezTo>
                      <a:pt x="391" y="504"/>
                      <a:pt x="504" y="391"/>
                      <a:pt x="504" y="252"/>
                    </a:cubicBezTo>
                    <a:cubicBezTo>
                      <a:pt x="504" y="113"/>
                      <a:pt x="391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lose/>
                    <a:moveTo>
                      <a:pt x="21" y="252"/>
                    </a:moveTo>
                    <a:cubicBezTo>
                      <a:pt x="21" y="125"/>
                      <a:pt x="124" y="21"/>
                      <a:pt x="252" y="21"/>
                    </a:cubicBezTo>
                    <a:cubicBezTo>
                      <a:pt x="380" y="21"/>
                      <a:pt x="484" y="125"/>
                      <a:pt x="484" y="252"/>
                    </a:cubicBezTo>
                    <a:cubicBezTo>
                      <a:pt x="484" y="380"/>
                      <a:pt x="380" y="484"/>
                      <a:pt x="252" y="484"/>
                    </a:cubicBezTo>
                    <a:cubicBezTo>
                      <a:pt x="124" y="484"/>
                      <a:pt x="21" y="380"/>
                      <a:pt x="21" y="2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 rot="5400000">
                <a:off x="5720247" y="2277540"/>
                <a:ext cx="175690" cy="73282"/>
              </a:xfrm>
              <a:custGeom>
                <a:avLst/>
                <a:gdLst>
                  <a:gd name="T0" fmla="*/ 56 w 79"/>
                  <a:gd name="T1" fmla="*/ 33 h 33"/>
                  <a:gd name="T2" fmla="*/ 54 w 79"/>
                  <a:gd name="T3" fmla="*/ 26 h 33"/>
                  <a:gd name="T4" fmla="*/ 67 w 79"/>
                  <a:gd name="T5" fmla="*/ 23 h 33"/>
                  <a:gd name="T6" fmla="*/ 70 w 79"/>
                  <a:gd name="T7" fmla="*/ 17 h 33"/>
                  <a:gd name="T8" fmla="*/ 68 w 79"/>
                  <a:gd name="T9" fmla="*/ 12 h 33"/>
                  <a:gd name="T10" fmla="*/ 63 w 79"/>
                  <a:gd name="T11" fmla="*/ 9 h 33"/>
                  <a:gd name="T12" fmla="*/ 53 w 79"/>
                  <a:gd name="T13" fmla="*/ 8 h 33"/>
                  <a:gd name="T14" fmla="*/ 0 w 79"/>
                  <a:gd name="T15" fmla="*/ 9 h 33"/>
                  <a:gd name="T16" fmla="*/ 0 w 79"/>
                  <a:gd name="T17" fmla="*/ 1 h 33"/>
                  <a:gd name="T18" fmla="*/ 53 w 79"/>
                  <a:gd name="T19" fmla="*/ 0 h 33"/>
                  <a:gd name="T20" fmla="*/ 68 w 79"/>
                  <a:gd name="T21" fmla="*/ 2 h 33"/>
                  <a:gd name="T22" fmla="*/ 76 w 79"/>
                  <a:gd name="T23" fmla="*/ 8 h 33"/>
                  <a:gd name="T24" fmla="*/ 79 w 79"/>
                  <a:gd name="T25" fmla="*/ 17 h 33"/>
                  <a:gd name="T26" fmla="*/ 73 w 79"/>
                  <a:gd name="T27" fmla="*/ 29 h 33"/>
                  <a:gd name="T28" fmla="*/ 56 w 79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33">
                    <a:moveTo>
                      <a:pt x="56" y="33"/>
                    </a:moveTo>
                    <a:cubicBezTo>
                      <a:pt x="54" y="26"/>
                      <a:pt x="54" y="26"/>
                      <a:pt x="54" y="26"/>
                    </a:cubicBezTo>
                    <a:cubicBezTo>
                      <a:pt x="60" y="26"/>
                      <a:pt x="64" y="25"/>
                      <a:pt x="67" y="23"/>
                    </a:cubicBezTo>
                    <a:cubicBezTo>
                      <a:pt x="69" y="22"/>
                      <a:pt x="70" y="20"/>
                      <a:pt x="70" y="17"/>
                    </a:cubicBezTo>
                    <a:cubicBezTo>
                      <a:pt x="70" y="15"/>
                      <a:pt x="69" y="13"/>
                      <a:pt x="68" y="12"/>
                    </a:cubicBezTo>
                    <a:cubicBezTo>
                      <a:pt x="67" y="10"/>
                      <a:pt x="65" y="9"/>
                      <a:pt x="63" y="9"/>
                    </a:cubicBezTo>
                    <a:cubicBezTo>
                      <a:pt x="61" y="8"/>
                      <a:pt x="58" y="8"/>
                      <a:pt x="53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9" y="0"/>
                      <a:pt x="64" y="1"/>
                      <a:pt x="68" y="2"/>
                    </a:cubicBezTo>
                    <a:cubicBezTo>
                      <a:pt x="72" y="3"/>
                      <a:pt x="74" y="5"/>
                      <a:pt x="76" y="8"/>
                    </a:cubicBezTo>
                    <a:cubicBezTo>
                      <a:pt x="78" y="10"/>
                      <a:pt x="79" y="13"/>
                      <a:pt x="79" y="17"/>
                    </a:cubicBezTo>
                    <a:cubicBezTo>
                      <a:pt x="79" y="22"/>
                      <a:pt x="77" y="26"/>
                      <a:pt x="73" y="29"/>
                    </a:cubicBezTo>
                    <a:cubicBezTo>
                      <a:pt x="69" y="32"/>
                      <a:pt x="63" y="33"/>
                      <a:pt x="5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 rot="5400000">
                <a:off x="5800106" y="2297270"/>
                <a:ext cx="173811" cy="35702"/>
              </a:xfrm>
              <a:custGeom>
                <a:avLst/>
                <a:gdLst>
                  <a:gd name="T0" fmla="*/ 185 w 185"/>
                  <a:gd name="T1" fmla="*/ 38 h 38"/>
                  <a:gd name="T2" fmla="*/ 0 w 185"/>
                  <a:gd name="T3" fmla="*/ 19 h 38"/>
                  <a:gd name="T4" fmla="*/ 3 w 185"/>
                  <a:gd name="T5" fmla="*/ 0 h 38"/>
                  <a:gd name="T6" fmla="*/ 185 w 185"/>
                  <a:gd name="T7" fmla="*/ 19 h 38"/>
                  <a:gd name="T8" fmla="*/ 185 w 1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38">
                    <a:moveTo>
                      <a:pt x="185" y="38"/>
                    </a:moveTo>
                    <a:lnTo>
                      <a:pt x="0" y="19"/>
                    </a:lnTo>
                    <a:lnTo>
                      <a:pt x="3" y="0"/>
                    </a:lnTo>
                    <a:lnTo>
                      <a:pt x="185" y="19"/>
                    </a:lnTo>
                    <a:lnTo>
                      <a:pt x="185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 rot="5400000">
                <a:off x="5859765" y="2284586"/>
                <a:ext cx="186964" cy="87375"/>
              </a:xfrm>
              <a:custGeom>
                <a:avLst/>
                <a:gdLst>
                  <a:gd name="T0" fmla="*/ 180 w 199"/>
                  <a:gd name="T1" fmla="*/ 93 h 93"/>
                  <a:gd name="T2" fmla="*/ 0 w 199"/>
                  <a:gd name="T3" fmla="*/ 55 h 93"/>
                  <a:gd name="T4" fmla="*/ 5 w 199"/>
                  <a:gd name="T5" fmla="*/ 36 h 93"/>
                  <a:gd name="T6" fmla="*/ 164 w 199"/>
                  <a:gd name="T7" fmla="*/ 69 h 93"/>
                  <a:gd name="T8" fmla="*/ 178 w 199"/>
                  <a:gd name="T9" fmla="*/ 0 h 93"/>
                  <a:gd name="T10" fmla="*/ 199 w 199"/>
                  <a:gd name="T11" fmla="*/ 5 h 93"/>
                  <a:gd name="T12" fmla="*/ 180 w 199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93">
                    <a:moveTo>
                      <a:pt x="180" y="93"/>
                    </a:moveTo>
                    <a:lnTo>
                      <a:pt x="0" y="55"/>
                    </a:lnTo>
                    <a:lnTo>
                      <a:pt x="5" y="36"/>
                    </a:lnTo>
                    <a:lnTo>
                      <a:pt x="164" y="69"/>
                    </a:lnTo>
                    <a:lnTo>
                      <a:pt x="178" y="0"/>
                    </a:lnTo>
                    <a:lnTo>
                      <a:pt x="199" y="5"/>
                    </a:lnTo>
                    <a:lnTo>
                      <a:pt x="180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 rot="5400000">
                <a:off x="5957475" y="2313711"/>
                <a:ext cx="169113" cy="69524"/>
              </a:xfrm>
              <a:custGeom>
                <a:avLst/>
                <a:gdLst>
                  <a:gd name="T0" fmla="*/ 175 w 180"/>
                  <a:gd name="T1" fmla="*/ 74 h 74"/>
                  <a:gd name="T2" fmla="*/ 0 w 180"/>
                  <a:gd name="T3" fmla="*/ 17 h 74"/>
                  <a:gd name="T4" fmla="*/ 5 w 180"/>
                  <a:gd name="T5" fmla="*/ 0 h 74"/>
                  <a:gd name="T6" fmla="*/ 180 w 180"/>
                  <a:gd name="T7" fmla="*/ 57 h 74"/>
                  <a:gd name="T8" fmla="*/ 175 w 18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74">
                    <a:moveTo>
                      <a:pt x="175" y="74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180" y="57"/>
                    </a:lnTo>
                    <a:lnTo>
                      <a:pt x="175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 rot="5400000">
                <a:off x="6031226" y="2298209"/>
                <a:ext cx="200117" cy="170992"/>
              </a:xfrm>
              <a:custGeom>
                <a:avLst/>
                <a:gdLst>
                  <a:gd name="T0" fmla="*/ 166 w 213"/>
                  <a:gd name="T1" fmla="*/ 182 h 182"/>
                  <a:gd name="T2" fmla="*/ 0 w 213"/>
                  <a:gd name="T3" fmla="*/ 102 h 182"/>
                  <a:gd name="T4" fmla="*/ 7 w 213"/>
                  <a:gd name="T5" fmla="*/ 83 h 182"/>
                  <a:gd name="T6" fmla="*/ 171 w 213"/>
                  <a:gd name="T7" fmla="*/ 80 h 182"/>
                  <a:gd name="T8" fmla="*/ 41 w 213"/>
                  <a:gd name="T9" fmla="*/ 16 h 182"/>
                  <a:gd name="T10" fmla="*/ 48 w 213"/>
                  <a:gd name="T11" fmla="*/ 0 h 182"/>
                  <a:gd name="T12" fmla="*/ 213 w 213"/>
                  <a:gd name="T13" fmla="*/ 80 h 182"/>
                  <a:gd name="T14" fmla="*/ 206 w 213"/>
                  <a:gd name="T15" fmla="*/ 97 h 182"/>
                  <a:gd name="T16" fmla="*/ 43 w 213"/>
                  <a:gd name="T17" fmla="*/ 102 h 182"/>
                  <a:gd name="T18" fmla="*/ 173 w 213"/>
                  <a:gd name="T19" fmla="*/ 166 h 182"/>
                  <a:gd name="T20" fmla="*/ 166 w 213"/>
                  <a:gd name="T2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182">
                    <a:moveTo>
                      <a:pt x="166" y="182"/>
                    </a:moveTo>
                    <a:lnTo>
                      <a:pt x="0" y="102"/>
                    </a:lnTo>
                    <a:lnTo>
                      <a:pt x="7" y="83"/>
                    </a:lnTo>
                    <a:lnTo>
                      <a:pt x="171" y="80"/>
                    </a:lnTo>
                    <a:lnTo>
                      <a:pt x="41" y="16"/>
                    </a:lnTo>
                    <a:lnTo>
                      <a:pt x="48" y="0"/>
                    </a:lnTo>
                    <a:lnTo>
                      <a:pt x="213" y="80"/>
                    </a:lnTo>
                    <a:lnTo>
                      <a:pt x="206" y="97"/>
                    </a:lnTo>
                    <a:lnTo>
                      <a:pt x="43" y="102"/>
                    </a:lnTo>
                    <a:lnTo>
                      <a:pt x="173" y="166"/>
                    </a:lnTo>
                    <a:lnTo>
                      <a:pt x="166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 rot="5400000">
                <a:off x="6212553" y="2394979"/>
                <a:ext cx="180387" cy="175690"/>
              </a:xfrm>
              <a:custGeom>
                <a:avLst/>
                <a:gdLst>
                  <a:gd name="T0" fmla="*/ 26 w 81"/>
                  <a:gd name="T1" fmla="*/ 6 h 79"/>
                  <a:gd name="T2" fmla="*/ 31 w 81"/>
                  <a:gd name="T3" fmla="*/ 0 h 79"/>
                  <a:gd name="T4" fmla="*/ 65 w 81"/>
                  <a:gd name="T5" fmla="*/ 30 h 79"/>
                  <a:gd name="T6" fmla="*/ 77 w 81"/>
                  <a:gd name="T7" fmla="*/ 44 h 79"/>
                  <a:gd name="T8" fmla="*/ 81 w 81"/>
                  <a:gd name="T9" fmla="*/ 57 h 79"/>
                  <a:gd name="T10" fmla="*/ 75 w 81"/>
                  <a:gd name="T11" fmla="*/ 70 h 79"/>
                  <a:gd name="T12" fmla="*/ 63 w 81"/>
                  <a:gd name="T13" fmla="*/ 78 h 79"/>
                  <a:gd name="T14" fmla="*/ 50 w 81"/>
                  <a:gd name="T15" fmla="*/ 76 h 79"/>
                  <a:gd name="T16" fmla="*/ 34 w 81"/>
                  <a:gd name="T17" fmla="*/ 65 h 79"/>
                  <a:gd name="T18" fmla="*/ 0 w 81"/>
                  <a:gd name="T19" fmla="*/ 35 h 79"/>
                  <a:gd name="T20" fmla="*/ 5 w 81"/>
                  <a:gd name="T21" fmla="*/ 29 h 79"/>
                  <a:gd name="T22" fmla="*/ 39 w 81"/>
                  <a:gd name="T23" fmla="*/ 59 h 79"/>
                  <a:gd name="T24" fmla="*/ 51 w 81"/>
                  <a:gd name="T25" fmla="*/ 68 h 79"/>
                  <a:gd name="T26" fmla="*/ 60 w 81"/>
                  <a:gd name="T27" fmla="*/ 69 h 79"/>
                  <a:gd name="T28" fmla="*/ 67 w 81"/>
                  <a:gd name="T29" fmla="*/ 64 h 79"/>
                  <a:gd name="T30" fmla="*/ 72 w 81"/>
                  <a:gd name="T31" fmla="*/ 52 h 79"/>
                  <a:gd name="T32" fmla="*/ 59 w 81"/>
                  <a:gd name="T33" fmla="*/ 36 h 79"/>
                  <a:gd name="T34" fmla="*/ 26 w 81"/>
                  <a:gd name="T3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79">
                    <a:moveTo>
                      <a:pt x="26" y="6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1" y="35"/>
                      <a:pt x="75" y="40"/>
                      <a:pt x="77" y="44"/>
                    </a:cubicBezTo>
                    <a:cubicBezTo>
                      <a:pt x="80" y="48"/>
                      <a:pt x="81" y="52"/>
                      <a:pt x="81" y="57"/>
                    </a:cubicBezTo>
                    <a:cubicBezTo>
                      <a:pt x="81" y="61"/>
                      <a:pt x="79" y="66"/>
                      <a:pt x="75" y="70"/>
                    </a:cubicBezTo>
                    <a:cubicBezTo>
                      <a:pt x="71" y="74"/>
                      <a:pt x="67" y="77"/>
                      <a:pt x="63" y="78"/>
                    </a:cubicBezTo>
                    <a:cubicBezTo>
                      <a:pt x="59" y="79"/>
                      <a:pt x="54" y="78"/>
                      <a:pt x="50" y="76"/>
                    </a:cubicBezTo>
                    <a:cubicBezTo>
                      <a:pt x="45" y="74"/>
                      <a:pt x="40" y="71"/>
                      <a:pt x="34" y="6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44" y="64"/>
                      <a:pt x="48" y="67"/>
                      <a:pt x="51" y="68"/>
                    </a:cubicBezTo>
                    <a:cubicBezTo>
                      <a:pt x="54" y="69"/>
                      <a:pt x="57" y="70"/>
                      <a:pt x="60" y="69"/>
                    </a:cubicBezTo>
                    <a:cubicBezTo>
                      <a:pt x="63" y="68"/>
                      <a:pt x="65" y="67"/>
                      <a:pt x="67" y="64"/>
                    </a:cubicBezTo>
                    <a:cubicBezTo>
                      <a:pt x="71" y="60"/>
                      <a:pt x="73" y="56"/>
                      <a:pt x="72" y="52"/>
                    </a:cubicBezTo>
                    <a:cubicBezTo>
                      <a:pt x="71" y="47"/>
                      <a:pt x="67" y="42"/>
                      <a:pt x="59" y="36"/>
                    </a:cubicBezTo>
                    <a:lnTo>
                      <a:pt x="26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 rot="5400000">
                <a:off x="6298519" y="2495977"/>
                <a:ext cx="186024" cy="202935"/>
              </a:xfrm>
              <a:custGeom>
                <a:avLst/>
                <a:gdLst>
                  <a:gd name="T0" fmla="*/ 111 w 198"/>
                  <a:gd name="T1" fmla="*/ 216 h 216"/>
                  <a:gd name="T2" fmla="*/ 0 w 198"/>
                  <a:gd name="T3" fmla="*/ 69 h 216"/>
                  <a:gd name="T4" fmla="*/ 14 w 198"/>
                  <a:gd name="T5" fmla="*/ 57 h 216"/>
                  <a:gd name="T6" fmla="*/ 160 w 198"/>
                  <a:gd name="T7" fmla="*/ 128 h 216"/>
                  <a:gd name="T8" fmla="*/ 73 w 198"/>
                  <a:gd name="T9" fmla="*/ 12 h 216"/>
                  <a:gd name="T10" fmla="*/ 87 w 198"/>
                  <a:gd name="T11" fmla="*/ 0 h 216"/>
                  <a:gd name="T12" fmla="*/ 198 w 198"/>
                  <a:gd name="T13" fmla="*/ 147 h 216"/>
                  <a:gd name="T14" fmla="*/ 184 w 198"/>
                  <a:gd name="T15" fmla="*/ 159 h 216"/>
                  <a:gd name="T16" fmla="*/ 37 w 198"/>
                  <a:gd name="T17" fmla="*/ 90 h 216"/>
                  <a:gd name="T18" fmla="*/ 125 w 198"/>
                  <a:gd name="T19" fmla="*/ 204 h 216"/>
                  <a:gd name="T20" fmla="*/ 111 w 198"/>
                  <a:gd name="T2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8" h="216">
                    <a:moveTo>
                      <a:pt x="111" y="216"/>
                    </a:moveTo>
                    <a:lnTo>
                      <a:pt x="0" y="69"/>
                    </a:lnTo>
                    <a:lnTo>
                      <a:pt x="14" y="57"/>
                    </a:lnTo>
                    <a:lnTo>
                      <a:pt x="160" y="128"/>
                    </a:lnTo>
                    <a:lnTo>
                      <a:pt x="73" y="12"/>
                    </a:lnTo>
                    <a:lnTo>
                      <a:pt x="87" y="0"/>
                    </a:lnTo>
                    <a:lnTo>
                      <a:pt x="198" y="147"/>
                    </a:lnTo>
                    <a:lnTo>
                      <a:pt x="184" y="159"/>
                    </a:lnTo>
                    <a:lnTo>
                      <a:pt x="37" y="90"/>
                    </a:lnTo>
                    <a:lnTo>
                      <a:pt x="125" y="204"/>
                    </a:lnTo>
                    <a:lnTo>
                      <a:pt x="111" y="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 rot="5400000">
                <a:off x="6395289" y="2599324"/>
                <a:ext cx="99589" cy="157839"/>
              </a:xfrm>
              <a:custGeom>
                <a:avLst/>
                <a:gdLst>
                  <a:gd name="T0" fmla="*/ 90 w 106"/>
                  <a:gd name="T1" fmla="*/ 168 h 168"/>
                  <a:gd name="T2" fmla="*/ 0 w 106"/>
                  <a:gd name="T3" fmla="*/ 7 h 168"/>
                  <a:gd name="T4" fmla="*/ 17 w 106"/>
                  <a:gd name="T5" fmla="*/ 0 h 168"/>
                  <a:gd name="T6" fmla="*/ 106 w 106"/>
                  <a:gd name="T7" fmla="*/ 159 h 168"/>
                  <a:gd name="T8" fmla="*/ 90 w 106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68">
                    <a:moveTo>
                      <a:pt x="90" y="168"/>
                    </a:moveTo>
                    <a:lnTo>
                      <a:pt x="0" y="7"/>
                    </a:lnTo>
                    <a:lnTo>
                      <a:pt x="17" y="0"/>
                    </a:lnTo>
                    <a:lnTo>
                      <a:pt x="106" y="159"/>
                    </a:lnTo>
                    <a:lnTo>
                      <a:pt x="90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 rot="5400000">
                <a:off x="6430051" y="2642541"/>
                <a:ext cx="130593" cy="186964"/>
              </a:xfrm>
              <a:custGeom>
                <a:avLst/>
                <a:gdLst>
                  <a:gd name="T0" fmla="*/ 51 w 59"/>
                  <a:gd name="T1" fmla="*/ 84 h 84"/>
                  <a:gd name="T2" fmla="*/ 0 w 59"/>
                  <a:gd name="T3" fmla="*/ 21 h 84"/>
                  <a:gd name="T4" fmla="*/ 8 w 59"/>
                  <a:gd name="T5" fmla="*/ 18 h 84"/>
                  <a:gd name="T6" fmla="*/ 44 w 59"/>
                  <a:gd name="T7" fmla="*/ 64 h 84"/>
                  <a:gd name="T8" fmla="*/ 52 w 59"/>
                  <a:gd name="T9" fmla="*/ 75 h 84"/>
                  <a:gd name="T10" fmla="*/ 50 w 59"/>
                  <a:gd name="T11" fmla="*/ 62 h 84"/>
                  <a:gd name="T12" fmla="*/ 44 w 59"/>
                  <a:gd name="T13" fmla="*/ 3 h 84"/>
                  <a:gd name="T14" fmla="*/ 51 w 59"/>
                  <a:gd name="T15" fmla="*/ 0 h 84"/>
                  <a:gd name="T16" fmla="*/ 59 w 59"/>
                  <a:gd name="T17" fmla="*/ 81 h 84"/>
                  <a:gd name="T18" fmla="*/ 51 w 59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84">
                    <a:moveTo>
                      <a:pt x="51" y="8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7" y="68"/>
                      <a:pt x="50" y="72"/>
                      <a:pt x="52" y="75"/>
                    </a:cubicBezTo>
                    <a:cubicBezTo>
                      <a:pt x="51" y="71"/>
                      <a:pt x="50" y="66"/>
                      <a:pt x="50" y="6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 rot="5400000">
                <a:off x="6457297" y="2794743"/>
                <a:ext cx="131532" cy="189782"/>
              </a:xfrm>
              <a:custGeom>
                <a:avLst/>
                <a:gdLst>
                  <a:gd name="T0" fmla="*/ 38 w 140"/>
                  <a:gd name="T1" fmla="*/ 202 h 202"/>
                  <a:gd name="T2" fmla="*/ 0 w 140"/>
                  <a:gd name="T3" fmla="*/ 19 h 202"/>
                  <a:gd name="T4" fmla="*/ 102 w 140"/>
                  <a:gd name="T5" fmla="*/ 0 h 202"/>
                  <a:gd name="T6" fmla="*/ 104 w 140"/>
                  <a:gd name="T7" fmla="*/ 22 h 202"/>
                  <a:gd name="T8" fmla="*/ 24 w 140"/>
                  <a:gd name="T9" fmla="*/ 38 h 202"/>
                  <a:gd name="T10" fmla="*/ 33 w 140"/>
                  <a:gd name="T11" fmla="*/ 93 h 202"/>
                  <a:gd name="T12" fmla="*/ 111 w 140"/>
                  <a:gd name="T13" fmla="*/ 79 h 202"/>
                  <a:gd name="T14" fmla="*/ 116 w 140"/>
                  <a:gd name="T15" fmla="*/ 100 h 202"/>
                  <a:gd name="T16" fmla="*/ 38 w 140"/>
                  <a:gd name="T17" fmla="*/ 114 h 202"/>
                  <a:gd name="T18" fmla="*/ 52 w 140"/>
                  <a:gd name="T19" fmla="*/ 176 h 202"/>
                  <a:gd name="T20" fmla="*/ 137 w 140"/>
                  <a:gd name="T21" fmla="*/ 159 h 202"/>
                  <a:gd name="T22" fmla="*/ 140 w 140"/>
                  <a:gd name="T23" fmla="*/ 180 h 202"/>
                  <a:gd name="T24" fmla="*/ 38 w 140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202">
                    <a:moveTo>
                      <a:pt x="38" y="202"/>
                    </a:moveTo>
                    <a:lnTo>
                      <a:pt x="0" y="19"/>
                    </a:lnTo>
                    <a:lnTo>
                      <a:pt x="102" y="0"/>
                    </a:lnTo>
                    <a:lnTo>
                      <a:pt x="104" y="22"/>
                    </a:lnTo>
                    <a:lnTo>
                      <a:pt x="24" y="38"/>
                    </a:lnTo>
                    <a:lnTo>
                      <a:pt x="33" y="93"/>
                    </a:lnTo>
                    <a:lnTo>
                      <a:pt x="111" y="79"/>
                    </a:lnTo>
                    <a:lnTo>
                      <a:pt x="116" y="100"/>
                    </a:lnTo>
                    <a:lnTo>
                      <a:pt x="38" y="114"/>
                    </a:lnTo>
                    <a:lnTo>
                      <a:pt x="52" y="176"/>
                    </a:lnTo>
                    <a:lnTo>
                      <a:pt x="137" y="159"/>
                    </a:lnTo>
                    <a:lnTo>
                      <a:pt x="140" y="180"/>
                    </a:lnTo>
                    <a:lnTo>
                      <a:pt x="38" y="2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 rot="5400000">
                <a:off x="6478906" y="2945066"/>
                <a:ext cx="117440" cy="173811"/>
              </a:xfrm>
              <a:custGeom>
                <a:avLst/>
                <a:gdLst>
                  <a:gd name="T0" fmla="*/ 0 w 53"/>
                  <a:gd name="T1" fmla="*/ 78 h 78"/>
                  <a:gd name="T2" fmla="*/ 0 w 53"/>
                  <a:gd name="T3" fmla="*/ 0 h 78"/>
                  <a:gd name="T4" fmla="*/ 26 w 53"/>
                  <a:gd name="T5" fmla="*/ 0 h 78"/>
                  <a:gd name="T6" fmla="*/ 38 w 53"/>
                  <a:gd name="T7" fmla="*/ 2 h 78"/>
                  <a:gd name="T8" fmla="*/ 45 w 53"/>
                  <a:gd name="T9" fmla="*/ 9 h 78"/>
                  <a:gd name="T10" fmla="*/ 48 w 53"/>
                  <a:gd name="T11" fmla="*/ 21 h 78"/>
                  <a:gd name="T12" fmla="*/ 44 w 53"/>
                  <a:gd name="T13" fmla="*/ 35 h 78"/>
                  <a:gd name="T14" fmla="*/ 31 w 53"/>
                  <a:gd name="T15" fmla="*/ 42 h 78"/>
                  <a:gd name="T16" fmla="*/ 36 w 53"/>
                  <a:gd name="T17" fmla="*/ 46 h 78"/>
                  <a:gd name="T18" fmla="*/ 42 w 53"/>
                  <a:gd name="T19" fmla="*/ 57 h 78"/>
                  <a:gd name="T20" fmla="*/ 53 w 53"/>
                  <a:gd name="T21" fmla="*/ 78 h 78"/>
                  <a:gd name="T22" fmla="*/ 43 w 53"/>
                  <a:gd name="T23" fmla="*/ 78 h 78"/>
                  <a:gd name="T24" fmla="*/ 35 w 53"/>
                  <a:gd name="T25" fmla="*/ 62 h 78"/>
                  <a:gd name="T26" fmla="*/ 29 w 53"/>
                  <a:gd name="T27" fmla="*/ 51 h 78"/>
                  <a:gd name="T28" fmla="*/ 25 w 53"/>
                  <a:gd name="T29" fmla="*/ 46 h 78"/>
                  <a:gd name="T30" fmla="*/ 21 w 53"/>
                  <a:gd name="T31" fmla="*/ 44 h 78"/>
                  <a:gd name="T32" fmla="*/ 17 w 53"/>
                  <a:gd name="T33" fmla="*/ 43 h 78"/>
                  <a:gd name="T34" fmla="*/ 8 w 53"/>
                  <a:gd name="T35" fmla="*/ 43 h 78"/>
                  <a:gd name="T36" fmla="*/ 8 w 53"/>
                  <a:gd name="T37" fmla="*/ 78 h 78"/>
                  <a:gd name="T38" fmla="*/ 0 w 53"/>
                  <a:gd name="T39" fmla="*/ 78 h 78"/>
                  <a:gd name="T40" fmla="*/ 8 w 53"/>
                  <a:gd name="T41" fmla="*/ 35 h 78"/>
                  <a:gd name="T42" fmla="*/ 25 w 53"/>
                  <a:gd name="T43" fmla="*/ 34 h 78"/>
                  <a:gd name="T44" fmla="*/ 33 w 53"/>
                  <a:gd name="T45" fmla="*/ 33 h 78"/>
                  <a:gd name="T46" fmla="*/ 38 w 53"/>
                  <a:gd name="T47" fmla="*/ 28 h 78"/>
                  <a:gd name="T48" fmla="*/ 39 w 53"/>
                  <a:gd name="T49" fmla="*/ 21 h 78"/>
                  <a:gd name="T50" fmla="*/ 36 w 53"/>
                  <a:gd name="T51" fmla="*/ 12 h 78"/>
                  <a:gd name="T52" fmla="*/ 27 w 53"/>
                  <a:gd name="T53" fmla="*/ 9 h 78"/>
                  <a:gd name="T54" fmla="*/ 8 w 53"/>
                  <a:gd name="T55" fmla="*/ 9 h 78"/>
                  <a:gd name="T56" fmla="*/ 8 w 53"/>
                  <a:gd name="T57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3" h="78">
                    <a:moveTo>
                      <a:pt x="0" y="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6" y="1"/>
                      <a:pt x="38" y="2"/>
                    </a:cubicBezTo>
                    <a:cubicBezTo>
                      <a:pt x="41" y="3"/>
                      <a:pt x="43" y="6"/>
                      <a:pt x="45" y="9"/>
                    </a:cubicBezTo>
                    <a:cubicBezTo>
                      <a:pt x="47" y="13"/>
                      <a:pt x="48" y="17"/>
                      <a:pt x="48" y="21"/>
                    </a:cubicBezTo>
                    <a:cubicBezTo>
                      <a:pt x="48" y="27"/>
                      <a:pt x="46" y="31"/>
                      <a:pt x="44" y="35"/>
                    </a:cubicBezTo>
                    <a:cubicBezTo>
                      <a:pt x="41" y="39"/>
                      <a:pt x="37" y="41"/>
                      <a:pt x="31" y="42"/>
                    </a:cubicBezTo>
                    <a:cubicBezTo>
                      <a:pt x="33" y="44"/>
                      <a:pt x="35" y="45"/>
                      <a:pt x="36" y="46"/>
                    </a:cubicBezTo>
                    <a:cubicBezTo>
                      <a:pt x="38" y="49"/>
                      <a:pt x="40" y="52"/>
                      <a:pt x="42" y="57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57"/>
                      <a:pt x="31" y="53"/>
                      <a:pt x="29" y="51"/>
                    </a:cubicBezTo>
                    <a:cubicBezTo>
                      <a:pt x="28" y="49"/>
                      <a:pt x="26" y="47"/>
                      <a:pt x="25" y="46"/>
                    </a:cubicBezTo>
                    <a:cubicBezTo>
                      <a:pt x="24" y="45"/>
                      <a:pt x="23" y="44"/>
                      <a:pt x="21" y="44"/>
                    </a:cubicBezTo>
                    <a:cubicBezTo>
                      <a:pt x="21" y="43"/>
                      <a:pt x="19" y="43"/>
                      <a:pt x="17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78"/>
                      <a:pt x="8" y="78"/>
                      <a:pt x="8" y="78"/>
                    </a:cubicBezTo>
                    <a:lnTo>
                      <a:pt x="0" y="78"/>
                    </a:lnTo>
                    <a:close/>
                    <a:moveTo>
                      <a:pt x="8" y="35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8" y="34"/>
                      <a:pt x="31" y="34"/>
                      <a:pt x="33" y="33"/>
                    </a:cubicBezTo>
                    <a:cubicBezTo>
                      <a:pt x="35" y="32"/>
                      <a:pt x="37" y="30"/>
                      <a:pt x="38" y="28"/>
                    </a:cubicBezTo>
                    <a:cubicBezTo>
                      <a:pt x="39" y="26"/>
                      <a:pt x="39" y="24"/>
                      <a:pt x="39" y="21"/>
                    </a:cubicBezTo>
                    <a:cubicBezTo>
                      <a:pt x="39" y="18"/>
                      <a:pt x="38" y="14"/>
                      <a:pt x="36" y="12"/>
                    </a:cubicBezTo>
                    <a:cubicBezTo>
                      <a:pt x="34" y="10"/>
                      <a:pt x="31" y="9"/>
                      <a:pt x="27" y="9"/>
                    </a:cubicBezTo>
                    <a:cubicBezTo>
                      <a:pt x="8" y="9"/>
                      <a:pt x="8" y="9"/>
                      <a:pt x="8" y="9"/>
                    </a:cubicBezTo>
                    <a:lnTo>
                      <a:pt x="8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 rot="5400000">
                <a:off x="6468571" y="3165852"/>
                <a:ext cx="68585" cy="171932"/>
              </a:xfrm>
              <a:custGeom>
                <a:avLst/>
                <a:gdLst>
                  <a:gd name="T0" fmla="*/ 0 w 73"/>
                  <a:gd name="T1" fmla="*/ 176 h 183"/>
                  <a:gd name="T2" fmla="*/ 54 w 73"/>
                  <a:gd name="T3" fmla="*/ 0 h 183"/>
                  <a:gd name="T4" fmla="*/ 73 w 73"/>
                  <a:gd name="T5" fmla="*/ 7 h 183"/>
                  <a:gd name="T6" fmla="*/ 16 w 73"/>
                  <a:gd name="T7" fmla="*/ 183 h 183"/>
                  <a:gd name="T8" fmla="*/ 0 w 73"/>
                  <a:gd name="T9" fmla="*/ 17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3">
                    <a:moveTo>
                      <a:pt x="0" y="176"/>
                    </a:moveTo>
                    <a:lnTo>
                      <a:pt x="54" y="0"/>
                    </a:lnTo>
                    <a:lnTo>
                      <a:pt x="73" y="7"/>
                    </a:lnTo>
                    <a:lnTo>
                      <a:pt x="16" y="183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 rot="5400000">
                <a:off x="6321537" y="3483878"/>
                <a:ext cx="31004" cy="31944"/>
              </a:xfrm>
              <a:custGeom>
                <a:avLst/>
                <a:gdLst>
                  <a:gd name="T0" fmla="*/ 0 w 33"/>
                  <a:gd name="T1" fmla="*/ 19 h 34"/>
                  <a:gd name="T2" fmla="*/ 16 w 33"/>
                  <a:gd name="T3" fmla="*/ 0 h 34"/>
                  <a:gd name="T4" fmla="*/ 33 w 33"/>
                  <a:gd name="T5" fmla="*/ 15 h 34"/>
                  <a:gd name="T6" fmla="*/ 14 w 33"/>
                  <a:gd name="T7" fmla="*/ 34 h 34"/>
                  <a:gd name="T8" fmla="*/ 0 w 33"/>
                  <a:gd name="T9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19"/>
                    </a:moveTo>
                    <a:lnTo>
                      <a:pt x="16" y="0"/>
                    </a:lnTo>
                    <a:lnTo>
                      <a:pt x="33" y="15"/>
                    </a:lnTo>
                    <a:lnTo>
                      <a:pt x="14" y="3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 rot="5400000">
                <a:off x="6155712" y="3538840"/>
                <a:ext cx="169113" cy="148443"/>
              </a:xfrm>
              <a:custGeom>
                <a:avLst/>
                <a:gdLst>
                  <a:gd name="T0" fmla="*/ 39 w 76"/>
                  <a:gd name="T1" fmla="*/ 54 h 67"/>
                  <a:gd name="T2" fmla="*/ 41 w 76"/>
                  <a:gd name="T3" fmla="*/ 62 h 67"/>
                  <a:gd name="T4" fmla="*/ 21 w 76"/>
                  <a:gd name="T5" fmla="*/ 67 h 67"/>
                  <a:gd name="T6" fmla="*/ 6 w 76"/>
                  <a:gd name="T7" fmla="*/ 58 h 67"/>
                  <a:gd name="T8" fmla="*/ 1 w 76"/>
                  <a:gd name="T9" fmla="*/ 42 h 67"/>
                  <a:gd name="T10" fmla="*/ 7 w 76"/>
                  <a:gd name="T11" fmla="*/ 26 h 67"/>
                  <a:gd name="T12" fmla="*/ 22 w 76"/>
                  <a:gd name="T13" fmla="*/ 11 h 67"/>
                  <a:gd name="T14" fmla="*/ 41 w 76"/>
                  <a:gd name="T15" fmla="*/ 1 h 67"/>
                  <a:gd name="T16" fmla="*/ 58 w 76"/>
                  <a:gd name="T17" fmla="*/ 1 h 67"/>
                  <a:gd name="T18" fmla="*/ 71 w 76"/>
                  <a:gd name="T19" fmla="*/ 10 h 67"/>
                  <a:gd name="T20" fmla="*/ 75 w 76"/>
                  <a:gd name="T21" fmla="*/ 26 h 67"/>
                  <a:gd name="T22" fmla="*/ 67 w 76"/>
                  <a:gd name="T23" fmla="*/ 43 h 67"/>
                  <a:gd name="T24" fmla="*/ 60 w 76"/>
                  <a:gd name="T25" fmla="*/ 38 h 67"/>
                  <a:gd name="T26" fmla="*/ 66 w 76"/>
                  <a:gd name="T27" fmla="*/ 26 h 67"/>
                  <a:gd name="T28" fmla="*/ 64 w 76"/>
                  <a:gd name="T29" fmla="*/ 15 h 67"/>
                  <a:gd name="T30" fmla="*/ 53 w 76"/>
                  <a:gd name="T31" fmla="*/ 9 h 67"/>
                  <a:gd name="T32" fmla="*/ 40 w 76"/>
                  <a:gd name="T33" fmla="*/ 10 h 67"/>
                  <a:gd name="T34" fmla="*/ 27 w 76"/>
                  <a:gd name="T35" fmla="*/ 18 h 67"/>
                  <a:gd name="T36" fmla="*/ 14 w 76"/>
                  <a:gd name="T37" fmla="*/ 30 h 67"/>
                  <a:gd name="T38" fmla="*/ 9 w 76"/>
                  <a:gd name="T39" fmla="*/ 42 h 67"/>
                  <a:gd name="T40" fmla="*/ 13 w 76"/>
                  <a:gd name="T41" fmla="*/ 52 h 67"/>
                  <a:gd name="T42" fmla="*/ 23 w 76"/>
                  <a:gd name="T43" fmla="*/ 58 h 67"/>
                  <a:gd name="T44" fmla="*/ 39 w 76"/>
                  <a:gd name="T45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67">
                    <a:moveTo>
                      <a:pt x="39" y="54"/>
                    </a:moveTo>
                    <a:cubicBezTo>
                      <a:pt x="41" y="62"/>
                      <a:pt x="41" y="62"/>
                      <a:pt x="41" y="62"/>
                    </a:cubicBezTo>
                    <a:cubicBezTo>
                      <a:pt x="34" y="66"/>
                      <a:pt x="27" y="67"/>
                      <a:pt x="21" y="67"/>
                    </a:cubicBezTo>
                    <a:cubicBezTo>
                      <a:pt x="14" y="66"/>
                      <a:pt x="10" y="63"/>
                      <a:pt x="6" y="58"/>
                    </a:cubicBezTo>
                    <a:cubicBezTo>
                      <a:pt x="2" y="53"/>
                      <a:pt x="0" y="47"/>
                      <a:pt x="1" y="42"/>
                    </a:cubicBezTo>
                    <a:cubicBezTo>
                      <a:pt x="1" y="37"/>
                      <a:pt x="3" y="31"/>
                      <a:pt x="7" y="26"/>
                    </a:cubicBezTo>
                    <a:cubicBezTo>
                      <a:pt x="11" y="20"/>
                      <a:pt x="16" y="15"/>
                      <a:pt x="22" y="11"/>
                    </a:cubicBezTo>
                    <a:cubicBezTo>
                      <a:pt x="29" y="6"/>
                      <a:pt x="35" y="3"/>
                      <a:pt x="41" y="1"/>
                    </a:cubicBezTo>
                    <a:cubicBezTo>
                      <a:pt x="48" y="0"/>
                      <a:pt x="53" y="0"/>
                      <a:pt x="58" y="1"/>
                    </a:cubicBezTo>
                    <a:cubicBezTo>
                      <a:pt x="64" y="3"/>
                      <a:pt x="68" y="6"/>
                      <a:pt x="71" y="10"/>
                    </a:cubicBezTo>
                    <a:cubicBezTo>
                      <a:pt x="74" y="15"/>
                      <a:pt x="76" y="20"/>
                      <a:pt x="75" y="26"/>
                    </a:cubicBezTo>
                    <a:cubicBezTo>
                      <a:pt x="74" y="32"/>
                      <a:pt x="71" y="37"/>
                      <a:pt x="67" y="43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4" y="33"/>
                      <a:pt x="66" y="29"/>
                      <a:pt x="66" y="26"/>
                    </a:cubicBezTo>
                    <a:cubicBezTo>
                      <a:pt x="67" y="22"/>
                      <a:pt x="66" y="19"/>
                      <a:pt x="64" y="15"/>
                    </a:cubicBezTo>
                    <a:cubicBezTo>
                      <a:pt x="61" y="12"/>
                      <a:pt x="57" y="9"/>
                      <a:pt x="53" y="9"/>
                    </a:cubicBezTo>
                    <a:cubicBezTo>
                      <a:pt x="49" y="8"/>
                      <a:pt x="45" y="8"/>
                      <a:pt x="40" y="10"/>
                    </a:cubicBezTo>
                    <a:cubicBezTo>
                      <a:pt x="36" y="12"/>
                      <a:pt x="31" y="14"/>
                      <a:pt x="27" y="18"/>
                    </a:cubicBezTo>
                    <a:cubicBezTo>
                      <a:pt x="22" y="21"/>
                      <a:pt x="17" y="25"/>
                      <a:pt x="14" y="30"/>
                    </a:cubicBezTo>
                    <a:cubicBezTo>
                      <a:pt x="11" y="34"/>
                      <a:pt x="10" y="38"/>
                      <a:pt x="9" y="42"/>
                    </a:cubicBezTo>
                    <a:cubicBezTo>
                      <a:pt x="9" y="46"/>
                      <a:pt x="10" y="49"/>
                      <a:pt x="13" y="52"/>
                    </a:cubicBezTo>
                    <a:cubicBezTo>
                      <a:pt x="15" y="56"/>
                      <a:pt x="19" y="58"/>
                      <a:pt x="23" y="58"/>
                    </a:cubicBezTo>
                    <a:cubicBezTo>
                      <a:pt x="28" y="59"/>
                      <a:pt x="33" y="57"/>
                      <a:pt x="39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 rot="5400000">
                <a:off x="6019013" y="3599438"/>
                <a:ext cx="200117" cy="169113"/>
              </a:xfrm>
              <a:custGeom>
                <a:avLst/>
                <a:gdLst>
                  <a:gd name="T0" fmla="*/ 0 w 213"/>
                  <a:gd name="T1" fmla="*/ 78 h 180"/>
                  <a:gd name="T2" fmla="*/ 166 w 213"/>
                  <a:gd name="T3" fmla="*/ 0 h 180"/>
                  <a:gd name="T4" fmla="*/ 175 w 213"/>
                  <a:gd name="T5" fmla="*/ 19 h 180"/>
                  <a:gd name="T6" fmla="*/ 106 w 213"/>
                  <a:gd name="T7" fmla="*/ 50 h 180"/>
                  <a:gd name="T8" fmla="*/ 137 w 213"/>
                  <a:gd name="T9" fmla="*/ 116 h 180"/>
                  <a:gd name="T10" fmla="*/ 206 w 213"/>
                  <a:gd name="T11" fmla="*/ 85 h 180"/>
                  <a:gd name="T12" fmla="*/ 213 w 213"/>
                  <a:gd name="T13" fmla="*/ 102 h 180"/>
                  <a:gd name="T14" fmla="*/ 45 w 213"/>
                  <a:gd name="T15" fmla="*/ 180 h 180"/>
                  <a:gd name="T16" fmla="*/ 38 w 213"/>
                  <a:gd name="T17" fmla="*/ 164 h 180"/>
                  <a:gd name="T18" fmla="*/ 116 w 213"/>
                  <a:gd name="T19" fmla="*/ 126 h 180"/>
                  <a:gd name="T20" fmla="*/ 85 w 213"/>
                  <a:gd name="T21" fmla="*/ 59 h 180"/>
                  <a:gd name="T22" fmla="*/ 7 w 213"/>
                  <a:gd name="T23" fmla="*/ 95 h 180"/>
                  <a:gd name="T24" fmla="*/ 0 w 213"/>
                  <a:gd name="T25" fmla="*/ 7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180">
                    <a:moveTo>
                      <a:pt x="0" y="78"/>
                    </a:moveTo>
                    <a:lnTo>
                      <a:pt x="166" y="0"/>
                    </a:lnTo>
                    <a:lnTo>
                      <a:pt x="175" y="19"/>
                    </a:lnTo>
                    <a:lnTo>
                      <a:pt x="106" y="50"/>
                    </a:lnTo>
                    <a:lnTo>
                      <a:pt x="137" y="116"/>
                    </a:lnTo>
                    <a:lnTo>
                      <a:pt x="206" y="85"/>
                    </a:lnTo>
                    <a:lnTo>
                      <a:pt x="213" y="102"/>
                    </a:lnTo>
                    <a:lnTo>
                      <a:pt x="45" y="180"/>
                    </a:lnTo>
                    <a:lnTo>
                      <a:pt x="38" y="164"/>
                    </a:lnTo>
                    <a:lnTo>
                      <a:pt x="116" y="126"/>
                    </a:lnTo>
                    <a:lnTo>
                      <a:pt x="85" y="59"/>
                    </a:lnTo>
                    <a:lnTo>
                      <a:pt x="7" y="9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 rot="5400000">
                <a:off x="5941972" y="3684934"/>
                <a:ext cx="170992" cy="66706"/>
              </a:xfrm>
              <a:custGeom>
                <a:avLst/>
                <a:gdLst>
                  <a:gd name="T0" fmla="*/ 0 w 182"/>
                  <a:gd name="T1" fmla="*/ 54 h 71"/>
                  <a:gd name="T2" fmla="*/ 177 w 182"/>
                  <a:gd name="T3" fmla="*/ 0 h 71"/>
                  <a:gd name="T4" fmla="*/ 182 w 182"/>
                  <a:gd name="T5" fmla="*/ 19 h 71"/>
                  <a:gd name="T6" fmla="*/ 7 w 182"/>
                  <a:gd name="T7" fmla="*/ 71 h 71"/>
                  <a:gd name="T8" fmla="*/ 0 w 182"/>
                  <a:gd name="T9" fmla="*/ 5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71">
                    <a:moveTo>
                      <a:pt x="0" y="54"/>
                    </a:moveTo>
                    <a:lnTo>
                      <a:pt x="177" y="0"/>
                    </a:lnTo>
                    <a:lnTo>
                      <a:pt x="182" y="19"/>
                    </a:lnTo>
                    <a:lnTo>
                      <a:pt x="7" y="7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 rot="5400000">
                <a:off x="5711791" y="3685874"/>
                <a:ext cx="172871" cy="124956"/>
              </a:xfrm>
              <a:custGeom>
                <a:avLst/>
                <a:gdLst>
                  <a:gd name="T0" fmla="*/ 1 w 78"/>
                  <a:gd name="T1" fmla="*/ 0 h 56"/>
                  <a:gd name="T2" fmla="*/ 78 w 78"/>
                  <a:gd name="T3" fmla="*/ 26 h 56"/>
                  <a:gd name="T4" fmla="*/ 78 w 78"/>
                  <a:gd name="T5" fmla="*/ 34 h 56"/>
                  <a:gd name="T6" fmla="*/ 0 w 78"/>
                  <a:gd name="T7" fmla="*/ 56 h 56"/>
                  <a:gd name="T8" fmla="*/ 0 w 78"/>
                  <a:gd name="T9" fmla="*/ 47 h 56"/>
                  <a:gd name="T10" fmla="*/ 24 w 78"/>
                  <a:gd name="T11" fmla="*/ 41 h 56"/>
                  <a:gd name="T12" fmla="*/ 24 w 78"/>
                  <a:gd name="T13" fmla="*/ 16 h 56"/>
                  <a:gd name="T14" fmla="*/ 1 w 78"/>
                  <a:gd name="T15" fmla="*/ 9 h 56"/>
                  <a:gd name="T16" fmla="*/ 1 w 78"/>
                  <a:gd name="T17" fmla="*/ 0 h 56"/>
                  <a:gd name="T18" fmla="*/ 33 w 78"/>
                  <a:gd name="T19" fmla="*/ 19 h 56"/>
                  <a:gd name="T20" fmla="*/ 32 w 78"/>
                  <a:gd name="T21" fmla="*/ 39 h 56"/>
                  <a:gd name="T22" fmla="*/ 54 w 78"/>
                  <a:gd name="T23" fmla="*/ 33 h 56"/>
                  <a:gd name="T24" fmla="*/ 70 w 78"/>
                  <a:gd name="T25" fmla="*/ 30 h 56"/>
                  <a:gd name="T26" fmla="*/ 55 w 78"/>
                  <a:gd name="T27" fmla="*/ 26 h 56"/>
                  <a:gd name="T28" fmla="*/ 33 w 78"/>
                  <a:gd name="T2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56">
                    <a:moveTo>
                      <a:pt x="1" y="0"/>
                    </a:move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1" y="0"/>
                    </a:lnTo>
                    <a:close/>
                    <a:moveTo>
                      <a:pt x="33" y="19"/>
                    </a:moveTo>
                    <a:cubicBezTo>
                      <a:pt x="32" y="39"/>
                      <a:pt x="32" y="39"/>
                      <a:pt x="32" y="39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0" y="32"/>
                      <a:pt x="66" y="31"/>
                      <a:pt x="70" y="30"/>
                    </a:cubicBezTo>
                    <a:cubicBezTo>
                      <a:pt x="65" y="29"/>
                      <a:pt x="60" y="28"/>
                      <a:pt x="55" y="26"/>
                    </a:cubicBezTo>
                    <a:lnTo>
                      <a:pt x="33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8"/>
              <p:cNvSpPr>
                <a:spLocks noEditPoints="1"/>
              </p:cNvSpPr>
              <p:nvPr/>
            </p:nvSpPr>
            <p:spPr bwMode="auto">
              <a:xfrm rot="5400000">
                <a:off x="5444969" y="2647709"/>
                <a:ext cx="628536" cy="768524"/>
              </a:xfrm>
              <a:custGeom>
                <a:avLst/>
                <a:gdLst>
                  <a:gd name="T0" fmla="*/ 0 w 283"/>
                  <a:gd name="T1" fmla="*/ 0 h 345"/>
                  <a:gd name="T2" fmla="*/ 0 w 283"/>
                  <a:gd name="T3" fmla="*/ 178 h 345"/>
                  <a:gd name="T4" fmla="*/ 141 w 283"/>
                  <a:gd name="T5" fmla="*/ 345 h 345"/>
                  <a:gd name="T6" fmla="*/ 282 w 283"/>
                  <a:gd name="T7" fmla="*/ 178 h 345"/>
                  <a:gd name="T8" fmla="*/ 283 w 283"/>
                  <a:gd name="T9" fmla="*/ 0 h 345"/>
                  <a:gd name="T10" fmla="*/ 0 w 283"/>
                  <a:gd name="T11" fmla="*/ 0 h 345"/>
                  <a:gd name="T12" fmla="*/ 262 w 283"/>
                  <a:gd name="T13" fmla="*/ 20 h 345"/>
                  <a:gd name="T14" fmla="*/ 262 w 283"/>
                  <a:gd name="T15" fmla="*/ 178 h 345"/>
                  <a:gd name="T16" fmla="*/ 141 w 283"/>
                  <a:gd name="T17" fmla="*/ 324 h 345"/>
                  <a:gd name="T18" fmla="*/ 20 w 283"/>
                  <a:gd name="T19" fmla="*/ 178 h 345"/>
                  <a:gd name="T20" fmla="*/ 20 w 283"/>
                  <a:gd name="T21" fmla="*/ 20 h 345"/>
                  <a:gd name="T22" fmla="*/ 262 w 283"/>
                  <a:gd name="T23" fmla="*/ 20 h 345"/>
                  <a:gd name="T24" fmla="*/ 282 w 283"/>
                  <a:gd name="T25" fmla="*/ 178 h 345"/>
                  <a:gd name="T26" fmla="*/ 282 w 283"/>
                  <a:gd name="T27" fmla="*/ 178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" h="345">
                    <a:moveTo>
                      <a:pt x="0" y="0"/>
                    </a:moveTo>
                    <a:cubicBezTo>
                      <a:pt x="0" y="178"/>
                      <a:pt x="0" y="178"/>
                      <a:pt x="0" y="178"/>
                    </a:cubicBezTo>
                    <a:cubicBezTo>
                      <a:pt x="0" y="270"/>
                      <a:pt x="63" y="345"/>
                      <a:pt x="141" y="345"/>
                    </a:cubicBezTo>
                    <a:cubicBezTo>
                      <a:pt x="219" y="345"/>
                      <a:pt x="282" y="270"/>
                      <a:pt x="282" y="178"/>
                    </a:cubicBezTo>
                    <a:cubicBezTo>
                      <a:pt x="282" y="178"/>
                      <a:pt x="283" y="0"/>
                      <a:pt x="283" y="0"/>
                    </a:cubicBezTo>
                    <a:lnTo>
                      <a:pt x="0" y="0"/>
                    </a:lnTo>
                    <a:close/>
                    <a:moveTo>
                      <a:pt x="262" y="20"/>
                    </a:moveTo>
                    <a:cubicBezTo>
                      <a:pt x="262" y="38"/>
                      <a:pt x="262" y="178"/>
                      <a:pt x="262" y="178"/>
                    </a:cubicBezTo>
                    <a:cubicBezTo>
                      <a:pt x="262" y="259"/>
                      <a:pt x="208" y="324"/>
                      <a:pt x="141" y="324"/>
                    </a:cubicBezTo>
                    <a:cubicBezTo>
                      <a:pt x="74" y="324"/>
                      <a:pt x="20" y="259"/>
                      <a:pt x="20" y="178"/>
                    </a:cubicBezTo>
                    <a:cubicBezTo>
                      <a:pt x="20" y="178"/>
                      <a:pt x="20" y="38"/>
                      <a:pt x="20" y="20"/>
                    </a:cubicBezTo>
                    <a:cubicBezTo>
                      <a:pt x="38" y="20"/>
                      <a:pt x="244" y="20"/>
                      <a:pt x="262" y="20"/>
                    </a:cubicBezTo>
                    <a:close/>
                    <a:moveTo>
                      <a:pt x="282" y="178"/>
                    </a:moveTo>
                    <a:cubicBezTo>
                      <a:pt x="282" y="178"/>
                      <a:pt x="282" y="178"/>
                      <a:pt x="282" y="1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 rot="5400000">
                <a:off x="5828761" y="2753405"/>
                <a:ext cx="44158" cy="545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>
                <a:spLocks noEditPoints="1"/>
              </p:cNvSpPr>
              <p:nvPr/>
            </p:nvSpPr>
            <p:spPr bwMode="auto">
              <a:xfrm rot="5400000">
                <a:off x="5378733" y="2838901"/>
                <a:ext cx="817379" cy="347621"/>
              </a:xfrm>
              <a:custGeom>
                <a:avLst/>
                <a:gdLst>
                  <a:gd name="T0" fmla="*/ 133 w 368"/>
                  <a:gd name="T1" fmla="*/ 78 h 156"/>
                  <a:gd name="T2" fmla="*/ 34 w 368"/>
                  <a:gd name="T3" fmla="*/ 20 h 156"/>
                  <a:gd name="T4" fmla="*/ 0 w 368"/>
                  <a:gd name="T5" fmla="*/ 25 h 156"/>
                  <a:gd name="T6" fmla="*/ 156 w 368"/>
                  <a:gd name="T7" fmla="*/ 127 h 156"/>
                  <a:gd name="T8" fmla="*/ 259 w 368"/>
                  <a:gd name="T9" fmla="*/ 6 h 156"/>
                  <a:gd name="T10" fmla="*/ 133 w 368"/>
                  <a:gd name="T11" fmla="*/ 78 h 156"/>
                  <a:gd name="T12" fmla="*/ 268 w 368"/>
                  <a:gd name="T13" fmla="*/ 82 h 156"/>
                  <a:gd name="T14" fmla="*/ 354 w 368"/>
                  <a:gd name="T15" fmla="*/ 13 h 156"/>
                  <a:gd name="T16" fmla="*/ 339 w 368"/>
                  <a:gd name="T17" fmla="*/ 4 h 156"/>
                  <a:gd name="T18" fmla="*/ 270 w 368"/>
                  <a:gd name="T19" fmla="*/ 8 h 156"/>
                  <a:gd name="T20" fmla="*/ 169 w 368"/>
                  <a:gd name="T21" fmla="*/ 130 h 156"/>
                  <a:gd name="T22" fmla="*/ 368 w 368"/>
                  <a:gd name="T23" fmla="*/ 64 h 156"/>
                  <a:gd name="T24" fmla="*/ 368 w 368"/>
                  <a:gd name="T25" fmla="*/ 39 h 156"/>
                  <a:gd name="T26" fmla="*/ 268 w 368"/>
                  <a:gd name="T27" fmla="*/ 8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156">
                    <a:moveTo>
                      <a:pt x="133" y="78"/>
                    </a:moveTo>
                    <a:cubicBezTo>
                      <a:pt x="65" y="77"/>
                      <a:pt x="34" y="20"/>
                      <a:pt x="34" y="20"/>
                    </a:cubicBezTo>
                    <a:cubicBezTo>
                      <a:pt x="22" y="33"/>
                      <a:pt x="0" y="25"/>
                      <a:pt x="0" y="25"/>
                    </a:cubicBezTo>
                    <a:cubicBezTo>
                      <a:pt x="13" y="54"/>
                      <a:pt x="156" y="127"/>
                      <a:pt x="156" y="127"/>
                    </a:cubicBezTo>
                    <a:cubicBezTo>
                      <a:pt x="259" y="6"/>
                      <a:pt x="259" y="6"/>
                      <a:pt x="259" y="6"/>
                    </a:cubicBezTo>
                    <a:cubicBezTo>
                      <a:pt x="200" y="7"/>
                      <a:pt x="201" y="79"/>
                      <a:pt x="133" y="78"/>
                    </a:cubicBezTo>
                    <a:close/>
                    <a:moveTo>
                      <a:pt x="268" y="82"/>
                    </a:moveTo>
                    <a:cubicBezTo>
                      <a:pt x="235" y="60"/>
                      <a:pt x="301" y="15"/>
                      <a:pt x="354" y="13"/>
                    </a:cubicBezTo>
                    <a:cubicBezTo>
                      <a:pt x="358" y="11"/>
                      <a:pt x="355" y="4"/>
                      <a:pt x="339" y="4"/>
                    </a:cubicBezTo>
                    <a:cubicBezTo>
                      <a:pt x="324" y="4"/>
                      <a:pt x="297" y="0"/>
                      <a:pt x="270" y="8"/>
                    </a:cubicBezTo>
                    <a:cubicBezTo>
                      <a:pt x="169" y="130"/>
                      <a:pt x="169" y="130"/>
                      <a:pt x="169" y="130"/>
                    </a:cubicBezTo>
                    <a:cubicBezTo>
                      <a:pt x="169" y="130"/>
                      <a:pt x="273" y="156"/>
                      <a:pt x="368" y="64"/>
                    </a:cubicBezTo>
                    <a:cubicBezTo>
                      <a:pt x="368" y="39"/>
                      <a:pt x="368" y="39"/>
                      <a:pt x="368" y="39"/>
                    </a:cubicBezTo>
                    <a:cubicBezTo>
                      <a:pt x="368" y="39"/>
                      <a:pt x="302" y="103"/>
                      <a:pt x="268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 rot="5400000">
                <a:off x="6205507" y="2843598"/>
                <a:ext cx="46976" cy="105226"/>
              </a:xfrm>
              <a:custGeom>
                <a:avLst/>
                <a:gdLst>
                  <a:gd name="T0" fmla="*/ 21 w 21"/>
                  <a:gd name="T1" fmla="*/ 47 h 47"/>
                  <a:gd name="T2" fmla="*/ 12 w 21"/>
                  <a:gd name="T3" fmla="*/ 47 h 47"/>
                  <a:gd name="T4" fmla="*/ 12 w 21"/>
                  <a:gd name="T5" fmla="*/ 13 h 47"/>
                  <a:gd name="T6" fmla="*/ 0 w 21"/>
                  <a:gd name="T7" fmla="*/ 20 h 47"/>
                  <a:gd name="T8" fmla="*/ 0 w 21"/>
                  <a:gd name="T9" fmla="*/ 12 h 47"/>
                  <a:gd name="T10" fmla="*/ 8 w 21"/>
                  <a:gd name="T11" fmla="*/ 7 h 47"/>
                  <a:gd name="T12" fmla="*/ 13 w 21"/>
                  <a:gd name="T13" fmla="*/ 0 h 47"/>
                  <a:gd name="T14" fmla="*/ 21 w 21"/>
                  <a:gd name="T15" fmla="*/ 0 h 47"/>
                  <a:gd name="T16" fmla="*/ 21 w 21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7">
                    <a:moveTo>
                      <a:pt x="21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8" y="16"/>
                      <a:pt x="5" y="18"/>
                      <a:pt x="0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1"/>
                      <a:pt x="5" y="10"/>
                      <a:pt x="8" y="7"/>
                    </a:cubicBezTo>
                    <a:cubicBezTo>
                      <a:pt x="10" y="5"/>
                      <a:pt x="12" y="3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>
                <a:spLocks noEditPoints="1"/>
              </p:cNvSpPr>
              <p:nvPr/>
            </p:nvSpPr>
            <p:spPr bwMode="auto">
              <a:xfrm rot="5400000">
                <a:off x="6193763" y="2931443"/>
                <a:ext cx="68585" cy="107105"/>
              </a:xfrm>
              <a:custGeom>
                <a:avLst/>
                <a:gdLst>
                  <a:gd name="T0" fmla="*/ 0 w 31"/>
                  <a:gd name="T1" fmla="*/ 36 h 48"/>
                  <a:gd name="T2" fmla="*/ 9 w 31"/>
                  <a:gd name="T3" fmla="*/ 35 h 48"/>
                  <a:gd name="T4" fmla="*/ 11 w 31"/>
                  <a:gd name="T5" fmla="*/ 39 h 48"/>
                  <a:gd name="T6" fmla="*/ 14 w 31"/>
                  <a:gd name="T7" fmla="*/ 40 h 48"/>
                  <a:gd name="T8" fmla="*/ 19 w 31"/>
                  <a:gd name="T9" fmla="*/ 38 h 48"/>
                  <a:gd name="T10" fmla="*/ 21 w 31"/>
                  <a:gd name="T11" fmla="*/ 27 h 48"/>
                  <a:gd name="T12" fmla="*/ 13 w 31"/>
                  <a:gd name="T13" fmla="*/ 31 h 48"/>
                  <a:gd name="T14" fmla="*/ 4 w 31"/>
                  <a:gd name="T15" fmla="*/ 27 h 48"/>
                  <a:gd name="T16" fmla="*/ 0 w 31"/>
                  <a:gd name="T17" fmla="*/ 16 h 48"/>
                  <a:gd name="T18" fmla="*/ 4 w 31"/>
                  <a:gd name="T19" fmla="*/ 4 h 48"/>
                  <a:gd name="T20" fmla="*/ 14 w 31"/>
                  <a:gd name="T21" fmla="*/ 0 h 48"/>
                  <a:gd name="T22" fmla="*/ 26 w 31"/>
                  <a:gd name="T23" fmla="*/ 5 h 48"/>
                  <a:gd name="T24" fmla="*/ 31 w 31"/>
                  <a:gd name="T25" fmla="*/ 23 h 48"/>
                  <a:gd name="T26" fmla="*/ 26 w 31"/>
                  <a:gd name="T27" fmla="*/ 42 h 48"/>
                  <a:gd name="T28" fmla="*/ 14 w 31"/>
                  <a:gd name="T29" fmla="*/ 48 h 48"/>
                  <a:gd name="T30" fmla="*/ 5 w 31"/>
                  <a:gd name="T31" fmla="*/ 45 h 48"/>
                  <a:gd name="T32" fmla="*/ 0 w 31"/>
                  <a:gd name="T33" fmla="*/ 36 h 48"/>
                  <a:gd name="T34" fmla="*/ 21 w 31"/>
                  <a:gd name="T35" fmla="*/ 16 h 48"/>
                  <a:gd name="T36" fmla="*/ 19 w 31"/>
                  <a:gd name="T37" fmla="*/ 10 h 48"/>
                  <a:gd name="T38" fmla="*/ 14 w 31"/>
                  <a:gd name="T39" fmla="*/ 7 h 48"/>
                  <a:gd name="T40" fmla="*/ 10 w 31"/>
                  <a:gd name="T41" fmla="*/ 9 h 48"/>
                  <a:gd name="T42" fmla="*/ 8 w 31"/>
                  <a:gd name="T43" fmla="*/ 16 h 48"/>
                  <a:gd name="T44" fmla="*/ 10 w 31"/>
                  <a:gd name="T45" fmla="*/ 22 h 48"/>
                  <a:gd name="T46" fmla="*/ 14 w 31"/>
                  <a:gd name="T47" fmla="*/ 24 h 48"/>
                  <a:gd name="T48" fmla="*/ 19 w 31"/>
                  <a:gd name="T49" fmla="*/ 22 h 48"/>
                  <a:gd name="T50" fmla="*/ 21 w 31"/>
                  <a:gd name="T51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48">
                    <a:moveTo>
                      <a:pt x="0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7"/>
                      <a:pt x="10" y="38"/>
                      <a:pt x="11" y="39"/>
                    </a:cubicBezTo>
                    <a:cubicBezTo>
                      <a:pt x="12" y="40"/>
                      <a:pt x="13" y="40"/>
                      <a:pt x="14" y="40"/>
                    </a:cubicBezTo>
                    <a:cubicBezTo>
                      <a:pt x="16" y="40"/>
                      <a:pt x="18" y="39"/>
                      <a:pt x="19" y="38"/>
                    </a:cubicBezTo>
                    <a:cubicBezTo>
                      <a:pt x="20" y="36"/>
                      <a:pt x="21" y="32"/>
                      <a:pt x="21" y="27"/>
                    </a:cubicBezTo>
                    <a:cubicBezTo>
                      <a:pt x="19" y="30"/>
                      <a:pt x="16" y="31"/>
                      <a:pt x="13" y="31"/>
                    </a:cubicBezTo>
                    <a:cubicBezTo>
                      <a:pt x="9" y="31"/>
                      <a:pt x="6" y="30"/>
                      <a:pt x="4" y="27"/>
                    </a:cubicBez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9" y="0"/>
                      <a:pt x="23" y="2"/>
                      <a:pt x="26" y="5"/>
                    </a:cubicBezTo>
                    <a:cubicBezTo>
                      <a:pt x="29" y="9"/>
                      <a:pt x="31" y="15"/>
                      <a:pt x="31" y="23"/>
                    </a:cubicBezTo>
                    <a:cubicBezTo>
                      <a:pt x="31" y="32"/>
                      <a:pt x="29" y="38"/>
                      <a:pt x="26" y="42"/>
                    </a:cubicBezTo>
                    <a:cubicBezTo>
                      <a:pt x="23" y="46"/>
                      <a:pt x="19" y="48"/>
                      <a:pt x="14" y="48"/>
                    </a:cubicBezTo>
                    <a:cubicBezTo>
                      <a:pt x="10" y="48"/>
                      <a:pt x="7" y="47"/>
                      <a:pt x="5" y="45"/>
                    </a:cubicBezTo>
                    <a:cubicBezTo>
                      <a:pt x="3" y="43"/>
                      <a:pt x="1" y="40"/>
                      <a:pt x="0" y="36"/>
                    </a:cubicBezTo>
                    <a:close/>
                    <a:moveTo>
                      <a:pt x="21" y="16"/>
                    </a:moveTo>
                    <a:cubicBezTo>
                      <a:pt x="21" y="14"/>
                      <a:pt x="20" y="11"/>
                      <a:pt x="19" y="10"/>
                    </a:cubicBezTo>
                    <a:cubicBezTo>
                      <a:pt x="17" y="8"/>
                      <a:pt x="16" y="7"/>
                      <a:pt x="14" y="7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9" y="11"/>
                      <a:pt x="8" y="13"/>
                      <a:pt x="8" y="16"/>
                    </a:cubicBezTo>
                    <a:cubicBezTo>
                      <a:pt x="8" y="19"/>
                      <a:pt x="9" y="21"/>
                      <a:pt x="10" y="22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6" y="24"/>
                      <a:pt x="18" y="24"/>
                      <a:pt x="19" y="22"/>
                    </a:cubicBezTo>
                    <a:cubicBezTo>
                      <a:pt x="20" y="21"/>
                      <a:pt x="21" y="19"/>
                      <a:pt x="21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 rot="5400000">
                <a:off x="6191414" y="3015530"/>
                <a:ext cx="75161" cy="105226"/>
              </a:xfrm>
              <a:custGeom>
                <a:avLst/>
                <a:gdLst>
                  <a:gd name="T0" fmla="*/ 45 w 80"/>
                  <a:gd name="T1" fmla="*/ 112 h 112"/>
                  <a:gd name="T2" fmla="*/ 45 w 80"/>
                  <a:gd name="T3" fmla="*/ 88 h 112"/>
                  <a:gd name="T4" fmla="*/ 0 w 80"/>
                  <a:gd name="T5" fmla="*/ 88 h 112"/>
                  <a:gd name="T6" fmla="*/ 0 w 80"/>
                  <a:gd name="T7" fmla="*/ 71 h 112"/>
                  <a:gd name="T8" fmla="*/ 47 w 80"/>
                  <a:gd name="T9" fmla="*/ 0 h 112"/>
                  <a:gd name="T10" fmla="*/ 66 w 80"/>
                  <a:gd name="T11" fmla="*/ 0 h 112"/>
                  <a:gd name="T12" fmla="*/ 66 w 80"/>
                  <a:gd name="T13" fmla="*/ 71 h 112"/>
                  <a:gd name="T14" fmla="*/ 80 w 80"/>
                  <a:gd name="T15" fmla="*/ 71 h 112"/>
                  <a:gd name="T16" fmla="*/ 80 w 80"/>
                  <a:gd name="T17" fmla="*/ 88 h 112"/>
                  <a:gd name="T18" fmla="*/ 66 w 80"/>
                  <a:gd name="T19" fmla="*/ 88 h 112"/>
                  <a:gd name="T20" fmla="*/ 66 w 80"/>
                  <a:gd name="T21" fmla="*/ 112 h 112"/>
                  <a:gd name="T22" fmla="*/ 45 w 80"/>
                  <a:gd name="T23" fmla="*/ 112 h 112"/>
                  <a:gd name="T24" fmla="*/ 45 w 80"/>
                  <a:gd name="T25" fmla="*/ 71 h 112"/>
                  <a:gd name="T26" fmla="*/ 45 w 80"/>
                  <a:gd name="T27" fmla="*/ 33 h 112"/>
                  <a:gd name="T28" fmla="*/ 21 w 80"/>
                  <a:gd name="T29" fmla="*/ 71 h 112"/>
                  <a:gd name="T30" fmla="*/ 45 w 80"/>
                  <a:gd name="T31" fmla="*/ 7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112">
                    <a:moveTo>
                      <a:pt x="45" y="112"/>
                    </a:moveTo>
                    <a:lnTo>
                      <a:pt x="45" y="88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66" y="0"/>
                    </a:lnTo>
                    <a:lnTo>
                      <a:pt x="66" y="71"/>
                    </a:lnTo>
                    <a:lnTo>
                      <a:pt x="80" y="71"/>
                    </a:lnTo>
                    <a:lnTo>
                      <a:pt x="80" y="88"/>
                    </a:lnTo>
                    <a:lnTo>
                      <a:pt x="66" y="88"/>
                    </a:lnTo>
                    <a:lnTo>
                      <a:pt x="66" y="112"/>
                    </a:lnTo>
                    <a:lnTo>
                      <a:pt x="45" y="112"/>
                    </a:lnTo>
                    <a:close/>
                    <a:moveTo>
                      <a:pt x="45" y="71"/>
                    </a:moveTo>
                    <a:lnTo>
                      <a:pt x="45" y="33"/>
                    </a:lnTo>
                    <a:lnTo>
                      <a:pt x="21" y="71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 rot="5400000">
                <a:off x="6193293" y="3098207"/>
                <a:ext cx="69524" cy="107105"/>
              </a:xfrm>
              <a:custGeom>
                <a:avLst/>
                <a:gdLst>
                  <a:gd name="T0" fmla="*/ 30 w 31"/>
                  <a:gd name="T1" fmla="*/ 12 h 48"/>
                  <a:gd name="T2" fmla="*/ 22 w 31"/>
                  <a:gd name="T3" fmla="*/ 13 h 48"/>
                  <a:gd name="T4" fmla="*/ 20 w 31"/>
                  <a:gd name="T5" fmla="*/ 9 h 48"/>
                  <a:gd name="T6" fmla="*/ 17 w 31"/>
                  <a:gd name="T7" fmla="*/ 7 h 48"/>
                  <a:gd name="T8" fmla="*/ 12 w 31"/>
                  <a:gd name="T9" fmla="*/ 10 h 48"/>
                  <a:gd name="T10" fmla="*/ 10 w 31"/>
                  <a:gd name="T11" fmla="*/ 21 h 48"/>
                  <a:gd name="T12" fmla="*/ 18 w 31"/>
                  <a:gd name="T13" fmla="*/ 17 h 48"/>
                  <a:gd name="T14" fmla="*/ 27 w 31"/>
                  <a:gd name="T15" fmla="*/ 21 h 48"/>
                  <a:gd name="T16" fmla="*/ 31 w 31"/>
                  <a:gd name="T17" fmla="*/ 32 h 48"/>
                  <a:gd name="T18" fmla="*/ 27 w 31"/>
                  <a:gd name="T19" fmla="*/ 43 h 48"/>
                  <a:gd name="T20" fmla="*/ 16 w 31"/>
                  <a:gd name="T21" fmla="*/ 48 h 48"/>
                  <a:gd name="T22" fmla="*/ 5 w 31"/>
                  <a:gd name="T23" fmla="*/ 42 h 48"/>
                  <a:gd name="T24" fmla="*/ 0 w 31"/>
                  <a:gd name="T25" fmla="*/ 24 h 48"/>
                  <a:gd name="T26" fmla="*/ 5 w 31"/>
                  <a:gd name="T27" fmla="*/ 6 h 48"/>
                  <a:gd name="T28" fmla="*/ 17 w 31"/>
                  <a:gd name="T29" fmla="*/ 0 h 48"/>
                  <a:gd name="T30" fmla="*/ 26 w 31"/>
                  <a:gd name="T31" fmla="*/ 3 h 48"/>
                  <a:gd name="T32" fmla="*/ 30 w 31"/>
                  <a:gd name="T33" fmla="*/ 12 h 48"/>
                  <a:gd name="T34" fmla="*/ 10 w 31"/>
                  <a:gd name="T35" fmla="*/ 31 h 48"/>
                  <a:gd name="T36" fmla="*/ 12 w 31"/>
                  <a:gd name="T37" fmla="*/ 38 h 48"/>
                  <a:gd name="T38" fmla="*/ 17 w 31"/>
                  <a:gd name="T39" fmla="*/ 40 h 48"/>
                  <a:gd name="T40" fmla="*/ 21 w 31"/>
                  <a:gd name="T41" fmla="*/ 38 h 48"/>
                  <a:gd name="T42" fmla="*/ 22 w 31"/>
                  <a:gd name="T43" fmla="*/ 32 h 48"/>
                  <a:gd name="T44" fmla="*/ 21 w 31"/>
                  <a:gd name="T45" fmla="*/ 25 h 48"/>
                  <a:gd name="T46" fmla="*/ 16 w 31"/>
                  <a:gd name="T47" fmla="*/ 23 h 48"/>
                  <a:gd name="T48" fmla="*/ 12 w 31"/>
                  <a:gd name="T49" fmla="*/ 25 h 48"/>
                  <a:gd name="T50" fmla="*/ 10 w 31"/>
                  <a:gd name="T51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48">
                    <a:moveTo>
                      <a:pt x="30" y="12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1"/>
                      <a:pt x="21" y="9"/>
                      <a:pt x="20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5" y="7"/>
                      <a:pt x="13" y="8"/>
                      <a:pt x="12" y="10"/>
                    </a:cubicBezTo>
                    <a:cubicBezTo>
                      <a:pt x="11" y="12"/>
                      <a:pt x="10" y="15"/>
                      <a:pt x="10" y="21"/>
                    </a:cubicBezTo>
                    <a:cubicBezTo>
                      <a:pt x="12" y="18"/>
                      <a:pt x="14" y="17"/>
                      <a:pt x="18" y="17"/>
                    </a:cubicBezTo>
                    <a:cubicBezTo>
                      <a:pt x="21" y="17"/>
                      <a:pt x="25" y="18"/>
                      <a:pt x="27" y="21"/>
                    </a:cubicBezTo>
                    <a:cubicBezTo>
                      <a:pt x="30" y="24"/>
                      <a:pt x="31" y="27"/>
                      <a:pt x="31" y="32"/>
                    </a:cubicBezTo>
                    <a:cubicBezTo>
                      <a:pt x="31" y="37"/>
                      <a:pt x="30" y="40"/>
                      <a:pt x="27" y="43"/>
                    </a:cubicBezTo>
                    <a:cubicBezTo>
                      <a:pt x="24" y="46"/>
                      <a:pt x="21" y="48"/>
                      <a:pt x="16" y="48"/>
                    </a:cubicBezTo>
                    <a:cubicBezTo>
                      <a:pt x="12" y="48"/>
                      <a:pt x="8" y="46"/>
                      <a:pt x="5" y="42"/>
                    </a:cubicBezTo>
                    <a:cubicBezTo>
                      <a:pt x="2" y="38"/>
                      <a:pt x="0" y="32"/>
                      <a:pt x="0" y="24"/>
                    </a:cubicBezTo>
                    <a:cubicBezTo>
                      <a:pt x="0" y="16"/>
                      <a:pt x="2" y="9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2"/>
                    </a:cubicBezTo>
                    <a:close/>
                    <a:moveTo>
                      <a:pt x="10" y="31"/>
                    </a:moveTo>
                    <a:cubicBezTo>
                      <a:pt x="10" y="34"/>
                      <a:pt x="11" y="36"/>
                      <a:pt x="12" y="38"/>
                    </a:cubicBezTo>
                    <a:cubicBezTo>
                      <a:pt x="14" y="39"/>
                      <a:pt x="15" y="40"/>
                      <a:pt x="17" y="40"/>
                    </a:cubicBezTo>
                    <a:cubicBezTo>
                      <a:pt x="18" y="40"/>
                      <a:pt x="20" y="40"/>
                      <a:pt x="21" y="38"/>
                    </a:cubicBezTo>
                    <a:cubicBezTo>
                      <a:pt x="22" y="37"/>
                      <a:pt x="22" y="35"/>
                      <a:pt x="22" y="32"/>
                    </a:cubicBezTo>
                    <a:cubicBezTo>
                      <a:pt x="22" y="29"/>
                      <a:pt x="22" y="27"/>
                      <a:pt x="21" y="25"/>
                    </a:cubicBezTo>
                    <a:cubicBezTo>
                      <a:pt x="20" y="24"/>
                      <a:pt x="18" y="23"/>
                      <a:pt x="16" y="23"/>
                    </a:cubicBezTo>
                    <a:cubicBezTo>
                      <a:pt x="15" y="23"/>
                      <a:pt x="13" y="24"/>
                      <a:pt x="12" y="25"/>
                    </a:cubicBezTo>
                    <a:cubicBezTo>
                      <a:pt x="11" y="27"/>
                      <a:pt x="10" y="28"/>
                      <a:pt x="10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5"/>
              <p:cNvSpPr>
                <a:spLocks noEditPoints="1"/>
              </p:cNvSpPr>
              <p:nvPr/>
            </p:nvSpPr>
            <p:spPr bwMode="auto">
              <a:xfrm rot="5400000">
                <a:off x="5198346" y="2414239"/>
                <a:ext cx="242395" cy="231121"/>
              </a:xfrm>
              <a:custGeom>
                <a:avLst/>
                <a:gdLst>
                  <a:gd name="T0" fmla="*/ 26 w 109"/>
                  <a:gd name="T1" fmla="*/ 44 h 104"/>
                  <a:gd name="T2" fmla="*/ 37 w 109"/>
                  <a:gd name="T3" fmla="*/ 48 h 104"/>
                  <a:gd name="T4" fmla="*/ 41 w 109"/>
                  <a:gd name="T5" fmla="*/ 56 h 104"/>
                  <a:gd name="T6" fmla="*/ 51 w 109"/>
                  <a:gd name="T7" fmla="*/ 56 h 104"/>
                  <a:gd name="T8" fmla="*/ 85 w 109"/>
                  <a:gd name="T9" fmla="*/ 57 h 104"/>
                  <a:gd name="T10" fmla="*/ 77 w 109"/>
                  <a:gd name="T11" fmla="*/ 45 h 104"/>
                  <a:gd name="T12" fmla="*/ 82 w 109"/>
                  <a:gd name="T13" fmla="*/ 38 h 104"/>
                  <a:gd name="T14" fmla="*/ 107 w 109"/>
                  <a:gd name="T15" fmla="*/ 34 h 104"/>
                  <a:gd name="T16" fmla="*/ 92 w 109"/>
                  <a:gd name="T17" fmla="*/ 25 h 104"/>
                  <a:gd name="T18" fmla="*/ 99 w 109"/>
                  <a:gd name="T19" fmla="*/ 16 h 104"/>
                  <a:gd name="T20" fmla="*/ 86 w 109"/>
                  <a:gd name="T21" fmla="*/ 8 h 104"/>
                  <a:gd name="T22" fmla="*/ 78 w 109"/>
                  <a:gd name="T23" fmla="*/ 3 h 104"/>
                  <a:gd name="T24" fmla="*/ 67 w 109"/>
                  <a:gd name="T25" fmla="*/ 13 h 104"/>
                  <a:gd name="T26" fmla="*/ 59 w 109"/>
                  <a:gd name="T27" fmla="*/ 11 h 104"/>
                  <a:gd name="T28" fmla="*/ 50 w 109"/>
                  <a:gd name="T29" fmla="*/ 4 h 104"/>
                  <a:gd name="T30" fmla="*/ 49 w 109"/>
                  <a:gd name="T31" fmla="*/ 20 h 104"/>
                  <a:gd name="T32" fmla="*/ 47 w 109"/>
                  <a:gd name="T33" fmla="*/ 35 h 104"/>
                  <a:gd name="T34" fmla="*/ 37 w 109"/>
                  <a:gd name="T35" fmla="*/ 32 h 104"/>
                  <a:gd name="T36" fmla="*/ 25 w 109"/>
                  <a:gd name="T37" fmla="*/ 31 h 104"/>
                  <a:gd name="T38" fmla="*/ 26 w 109"/>
                  <a:gd name="T39" fmla="*/ 44 h 104"/>
                  <a:gd name="T40" fmla="*/ 44 w 109"/>
                  <a:gd name="T41" fmla="*/ 100 h 104"/>
                  <a:gd name="T42" fmla="*/ 49 w 109"/>
                  <a:gd name="T43" fmla="*/ 94 h 104"/>
                  <a:gd name="T44" fmla="*/ 47 w 109"/>
                  <a:gd name="T45" fmla="*/ 88 h 104"/>
                  <a:gd name="T46" fmla="*/ 48 w 109"/>
                  <a:gd name="T47" fmla="*/ 80 h 104"/>
                  <a:gd name="T48" fmla="*/ 51 w 109"/>
                  <a:gd name="T49" fmla="*/ 64 h 104"/>
                  <a:gd name="T50" fmla="*/ 29 w 109"/>
                  <a:gd name="T51" fmla="*/ 59 h 104"/>
                  <a:gd name="T52" fmla="*/ 28 w 109"/>
                  <a:gd name="T53" fmla="*/ 52 h 104"/>
                  <a:gd name="T54" fmla="*/ 23 w 109"/>
                  <a:gd name="T55" fmla="*/ 53 h 104"/>
                  <a:gd name="T56" fmla="*/ 10 w 109"/>
                  <a:gd name="T57" fmla="*/ 60 h 104"/>
                  <a:gd name="T58" fmla="*/ 4 w 109"/>
                  <a:gd name="T59" fmla="*/ 68 h 104"/>
                  <a:gd name="T60" fmla="*/ 5 w 109"/>
                  <a:gd name="T61" fmla="*/ 85 h 104"/>
                  <a:gd name="T62" fmla="*/ 21 w 109"/>
                  <a:gd name="T63" fmla="*/ 66 h 104"/>
                  <a:gd name="T64" fmla="*/ 42 w 109"/>
                  <a:gd name="T65" fmla="*/ 67 h 104"/>
                  <a:gd name="T66" fmla="*/ 38 w 109"/>
                  <a:gd name="T67" fmla="*/ 75 h 104"/>
                  <a:gd name="T68" fmla="*/ 18 w 109"/>
                  <a:gd name="T69" fmla="*/ 79 h 104"/>
                  <a:gd name="T70" fmla="*/ 28 w 109"/>
                  <a:gd name="T71" fmla="*/ 94 h 104"/>
                  <a:gd name="T72" fmla="*/ 41 w 109"/>
                  <a:gd name="T73" fmla="*/ 101 h 104"/>
                  <a:gd name="T74" fmla="*/ 44 w 109"/>
                  <a:gd name="T75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104">
                    <a:moveTo>
                      <a:pt x="26" y="44"/>
                    </a:moveTo>
                    <a:cubicBezTo>
                      <a:pt x="26" y="48"/>
                      <a:pt x="33" y="47"/>
                      <a:pt x="37" y="48"/>
                    </a:cubicBezTo>
                    <a:cubicBezTo>
                      <a:pt x="42" y="50"/>
                      <a:pt x="41" y="54"/>
                      <a:pt x="41" y="56"/>
                    </a:cubicBezTo>
                    <a:cubicBezTo>
                      <a:pt x="41" y="59"/>
                      <a:pt x="44" y="55"/>
                      <a:pt x="51" y="56"/>
                    </a:cubicBezTo>
                    <a:cubicBezTo>
                      <a:pt x="57" y="57"/>
                      <a:pt x="78" y="60"/>
                      <a:pt x="85" y="57"/>
                    </a:cubicBezTo>
                    <a:cubicBezTo>
                      <a:pt x="92" y="54"/>
                      <a:pt x="82" y="49"/>
                      <a:pt x="77" y="45"/>
                    </a:cubicBezTo>
                    <a:cubicBezTo>
                      <a:pt x="72" y="40"/>
                      <a:pt x="78" y="38"/>
                      <a:pt x="82" y="38"/>
                    </a:cubicBezTo>
                    <a:cubicBezTo>
                      <a:pt x="86" y="37"/>
                      <a:pt x="106" y="37"/>
                      <a:pt x="107" y="34"/>
                    </a:cubicBezTo>
                    <a:cubicBezTo>
                      <a:pt x="109" y="31"/>
                      <a:pt x="96" y="27"/>
                      <a:pt x="92" y="25"/>
                    </a:cubicBezTo>
                    <a:cubicBezTo>
                      <a:pt x="88" y="24"/>
                      <a:pt x="96" y="20"/>
                      <a:pt x="99" y="16"/>
                    </a:cubicBezTo>
                    <a:cubicBezTo>
                      <a:pt x="103" y="13"/>
                      <a:pt x="92" y="9"/>
                      <a:pt x="86" y="8"/>
                    </a:cubicBezTo>
                    <a:cubicBezTo>
                      <a:pt x="81" y="8"/>
                      <a:pt x="81" y="6"/>
                      <a:pt x="78" y="3"/>
                    </a:cubicBezTo>
                    <a:cubicBezTo>
                      <a:pt x="76" y="0"/>
                      <a:pt x="69" y="10"/>
                      <a:pt x="67" y="13"/>
                    </a:cubicBezTo>
                    <a:cubicBezTo>
                      <a:pt x="65" y="15"/>
                      <a:pt x="64" y="15"/>
                      <a:pt x="59" y="11"/>
                    </a:cubicBezTo>
                    <a:cubicBezTo>
                      <a:pt x="55" y="7"/>
                      <a:pt x="50" y="4"/>
                      <a:pt x="50" y="4"/>
                    </a:cubicBezTo>
                    <a:cubicBezTo>
                      <a:pt x="41" y="3"/>
                      <a:pt x="45" y="13"/>
                      <a:pt x="49" y="20"/>
                    </a:cubicBezTo>
                    <a:cubicBezTo>
                      <a:pt x="53" y="26"/>
                      <a:pt x="49" y="31"/>
                      <a:pt x="47" y="35"/>
                    </a:cubicBezTo>
                    <a:cubicBezTo>
                      <a:pt x="46" y="39"/>
                      <a:pt x="43" y="38"/>
                      <a:pt x="37" y="32"/>
                    </a:cubicBezTo>
                    <a:cubicBezTo>
                      <a:pt x="30" y="26"/>
                      <a:pt x="24" y="28"/>
                      <a:pt x="25" y="31"/>
                    </a:cubicBezTo>
                    <a:cubicBezTo>
                      <a:pt x="26" y="34"/>
                      <a:pt x="26" y="40"/>
                      <a:pt x="26" y="44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5" y="94"/>
                      <a:pt x="49" y="94"/>
                    </a:cubicBezTo>
                    <a:cubicBezTo>
                      <a:pt x="53" y="93"/>
                      <a:pt x="54" y="91"/>
                      <a:pt x="47" y="88"/>
                    </a:cubicBezTo>
                    <a:cubicBezTo>
                      <a:pt x="40" y="85"/>
                      <a:pt x="41" y="83"/>
                      <a:pt x="48" y="80"/>
                    </a:cubicBezTo>
                    <a:cubicBezTo>
                      <a:pt x="56" y="76"/>
                      <a:pt x="61" y="69"/>
                      <a:pt x="51" y="64"/>
                    </a:cubicBezTo>
                    <a:cubicBezTo>
                      <a:pt x="41" y="58"/>
                      <a:pt x="28" y="61"/>
                      <a:pt x="29" y="59"/>
                    </a:cubicBezTo>
                    <a:cubicBezTo>
                      <a:pt x="31" y="58"/>
                      <a:pt x="28" y="52"/>
                      <a:pt x="28" y="52"/>
                    </a:cubicBezTo>
                    <a:cubicBezTo>
                      <a:pt x="27" y="50"/>
                      <a:pt x="25" y="51"/>
                      <a:pt x="23" y="53"/>
                    </a:cubicBezTo>
                    <a:cubicBezTo>
                      <a:pt x="21" y="56"/>
                      <a:pt x="16" y="59"/>
                      <a:pt x="10" y="60"/>
                    </a:cubicBezTo>
                    <a:cubicBezTo>
                      <a:pt x="4" y="60"/>
                      <a:pt x="2" y="65"/>
                      <a:pt x="4" y="68"/>
                    </a:cubicBezTo>
                    <a:cubicBezTo>
                      <a:pt x="6" y="71"/>
                      <a:pt x="0" y="79"/>
                      <a:pt x="5" y="85"/>
                    </a:cubicBezTo>
                    <a:cubicBezTo>
                      <a:pt x="10" y="90"/>
                      <a:pt x="18" y="70"/>
                      <a:pt x="21" y="66"/>
                    </a:cubicBezTo>
                    <a:cubicBezTo>
                      <a:pt x="25" y="63"/>
                      <a:pt x="35" y="65"/>
                      <a:pt x="42" y="67"/>
                    </a:cubicBezTo>
                    <a:cubicBezTo>
                      <a:pt x="50" y="69"/>
                      <a:pt x="45" y="75"/>
                      <a:pt x="38" y="75"/>
                    </a:cubicBezTo>
                    <a:cubicBezTo>
                      <a:pt x="30" y="76"/>
                      <a:pt x="22" y="75"/>
                      <a:pt x="18" y="79"/>
                    </a:cubicBezTo>
                    <a:cubicBezTo>
                      <a:pt x="14" y="83"/>
                      <a:pt x="26" y="90"/>
                      <a:pt x="28" y="94"/>
                    </a:cubicBezTo>
                    <a:cubicBezTo>
                      <a:pt x="30" y="98"/>
                      <a:pt x="38" y="99"/>
                      <a:pt x="41" y="101"/>
                    </a:cubicBezTo>
                    <a:cubicBezTo>
                      <a:pt x="44" y="104"/>
                      <a:pt x="45" y="104"/>
                      <a:pt x="44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6"/>
              <p:cNvSpPr>
                <a:spLocks noEditPoints="1"/>
              </p:cNvSpPr>
              <p:nvPr/>
            </p:nvSpPr>
            <p:spPr bwMode="auto">
              <a:xfrm rot="5400000">
                <a:off x="5022656" y="2746828"/>
                <a:ext cx="188843" cy="232061"/>
              </a:xfrm>
              <a:custGeom>
                <a:avLst/>
                <a:gdLst>
                  <a:gd name="T0" fmla="*/ 74 w 85"/>
                  <a:gd name="T1" fmla="*/ 75 h 104"/>
                  <a:gd name="T2" fmla="*/ 66 w 85"/>
                  <a:gd name="T3" fmla="*/ 66 h 104"/>
                  <a:gd name="T4" fmla="*/ 64 w 85"/>
                  <a:gd name="T5" fmla="*/ 62 h 104"/>
                  <a:gd name="T6" fmla="*/ 71 w 85"/>
                  <a:gd name="T7" fmla="*/ 43 h 104"/>
                  <a:gd name="T8" fmla="*/ 83 w 85"/>
                  <a:gd name="T9" fmla="*/ 37 h 104"/>
                  <a:gd name="T10" fmla="*/ 78 w 85"/>
                  <a:gd name="T11" fmla="*/ 22 h 104"/>
                  <a:gd name="T12" fmla="*/ 72 w 85"/>
                  <a:gd name="T13" fmla="*/ 14 h 104"/>
                  <a:gd name="T14" fmla="*/ 62 w 85"/>
                  <a:gd name="T15" fmla="*/ 33 h 104"/>
                  <a:gd name="T16" fmla="*/ 53 w 85"/>
                  <a:gd name="T17" fmla="*/ 42 h 104"/>
                  <a:gd name="T18" fmla="*/ 42 w 85"/>
                  <a:gd name="T19" fmla="*/ 47 h 104"/>
                  <a:gd name="T20" fmla="*/ 46 w 85"/>
                  <a:gd name="T21" fmla="*/ 56 h 104"/>
                  <a:gd name="T22" fmla="*/ 28 w 85"/>
                  <a:gd name="T23" fmla="*/ 63 h 104"/>
                  <a:gd name="T24" fmla="*/ 35 w 85"/>
                  <a:gd name="T25" fmla="*/ 36 h 104"/>
                  <a:gd name="T26" fmla="*/ 55 w 85"/>
                  <a:gd name="T27" fmla="*/ 26 h 104"/>
                  <a:gd name="T28" fmla="*/ 55 w 85"/>
                  <a:gd name="T29" fmla="*/ 2 h 104"/>
                  <a:gd name="T30" fmla="*/ 31 w 85"/>
                  <a:gd name="T31" fmla="*/ 28 h 104"/>
                  <a:gd name="T32" fmla="*/ 23 w 85"/>
                  <a:gd name="T33" fmla="*/ 30 h 104"/>
                  <a:gd name="T34" fmla="*/ 5 w 85"/>
                  <a:gd name="T35" fmla="*/ 34 h 104"/>
                  <a:gd name="T36" fmla="*/ 9 w 85"/>
                  <a:gd name="T37" fmla="*/ 40 h 104"/>
                  <a:gd name="T38" fmla="*/ 19 w 85"/>
                  <a:gd name="T39" fmla="*/ 38 h 104"/>
                  <a:gd name="T40" fmla="*/ 27 w 85"/>
                  <a:gd name="T41" fmla="*/ 38 h 104"/>
                  <a:gd name="T42" fmla="*/ 4 w 85"/>
                  <a:gd name="T43" fmla="*/ 63 h 104"/>
                  <a:gd name="T44" fmla="*/ 0 w 85"/>
                  <a:gd name="T45" fmla="*/ 69 h 104"/>
                  <a:gd name="T46" fmla="*/ 6 w 85"/>
                  <a:gd name="T47" fmla="*/ 78 h 104"/>
                  <a:gd name="T48" fmla="*/ 18 w 85"/>
                  <a:gd name="T49" fmla="*/ 73 h 104"/>
                  <a:gd name="T50" fmla="*/ 19 w 85"/>
                  <a:gd name="T51" fmla="*/ 94 h 104"/>
                  <a:gd name="T52" fmla="*/ 24 w 85"/>
                  <a:gd name="T53" fmla="*/ 82 h 104"/>
                  <a:gd name="T54" fmla="*/ 30 w 85"/>
                  <a:gd name="T55" fmla="*/ 73 h 104"/>
                  <a:gd name="T56" fmla="*/ 30 w 85"/>
                  <a:gd name="T57" fmla="*/ 82 h 104"/>
                  <a:gd name="T58" fmla="*/ 40 w 85"/>
                  <a:gd name="T59" fmla="*/ 80 h 104"/>
                  <a:gd name="T60" fmla="*/ 45 w 85"/>
                  <a:gd name="T61" fmla="*/ 80 h 104"/>
                  <a:gd name="T62" fmla="*/ 51 w 85"/>
                  <a:gd name="T63" fmla="*/ 102 h 104"/>
                  <a:gd name="T64" fmla="*/ 57 w 85"/>
                  <a:gd name="T65" fmla="*/ 92 h 104"/>
                  <a:gd name="T66" fmla="*/ 62 w 85"/>
                  <a:gd name="T67" fmla="*/ 78 h 104"/>
                  <a:gd name="T68" fmla="*/ 77 w 85"/>
                  <a:gd name="T69" fmla="*/ 96 h 104"/>
                  <a:gd name="T70" fmla="*/ 74 w 85"/>
                  <a:gd name="T71" fmla="*/ 75 h 104"/>
                  <a:gd name="T72" fmla="*/ 52 w 85"/>
                  <a:gd name="T73" fmla="*/ 8 h 104"/>
                  <a:gd name="T74" fmla="*/ 48 w 85"/>
                  <a:gd name="T75" fmla="*/ 21 h 104"/>
                  <a:gd name="T76" fmla="*/ 38 w 85"/>
                  <a:gd name="T77" fmla="*/ 28 h 104"/>
                  <a:gd name="T78" fmla="*/ 52 w 85"/>
                  <a:gd name="T7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" h="104">
                    <a:moveTo>
                      <a:pt x="74" y="75"/>
                    </a:moveTo>
                    <a:cubicBezTo>
                      <a:pt x="70" y="68"/>
                      <a:pt x="69" y="67"/>
                      <a:pt x="66" y="66"/>
                    </a:cubicBezTo>
                    <a:cubicBezTo>
                      <a:pt x="66" y="66"/>
                      <a:pt x="62" y="68"/>
                      <a:pt x="64" y="62"/>
                    </a:cubicBezTo>
                    <a:cubicBezTo>
                      <a:pt x="65" y="55"/>
                      <a:pt x="65" y="46"/>
                      <a:pt x="71" y="43"/>
                    </a:cubicBezTo>
                    <a:cubicBezTo>
                      <a:pt x="78" y="41"/>
                      <a:pt x="85" y="41"/>
                      <a:pt x="83" y="37"/>
                    </a:cubicBezTo>
                    <a:cubicBezTo>
                      <a:pt x="81" y="33"/>
                      <a:pt x="77" y="25"/>
                      <a:pt x="78" y="22"/>
                    </a:cubicBezTo>
                    <a:cubicBezTo>
                      <a:pt x="79" y="19"/>
                      <a:pt x="77" y="11"/>
                      <a:pt x="72" y="14"/>
                    </a:cubicBezTo>
                    <a:cubicBezTo>
                      <a:pt x="67" y="18"/>
                      <a:pt x="64" y="30"/>
                      <a:pt x="62" y="33"/>
                    </a:cubicBezTo>
                    <a:cubicBezTo>
                      <a:pt x="60" y="37"/>
                      <a:pt x="58" y="42"/>
                      <a:pt x="53" y="42"/>
                    </a:cubicBezTo>
                    <a:cubicBezTo>
                      <a:pt x="48" y="43"/>
                      <a:pt x="40" y="43"/>
                      <a:pt x="42" y="47"/>
                    </a:cubicBezTo>
                    <a:cubicBezTo>
                      <a:pt x="44" y="51"/>
                      <a:pt x="51" y="54"/>
                      <a:pt x="46" y="56"/>
                    </a:cubicBezTo>
                    <a:cubicBezTo>
                      <a:pt x="42" y="58"/>
                      <a:pt x="29" y="66"/>
                      <a:pt x="28" y="63"/>
                    </a:cubicBezTo>
                    <a:cubicBezTo>
                      <a:pt x="27" y="60"/>
                      <a:pt x="32" y="37"/>
                      <a:pt x="35" y="36"/>
                    </a:cubicBezTo>
                    <a:cubicBezTo>
                      <a:pt x="38" y="34"/>
                      <a:pt x="53" y="31"/>
                      <a:pt x="55" y="26"/>
                    </a:cubicBezTo>
                    <a:cubicBezTo>
                      <a:pt x="57" y="20"/>
                      <a:pt x="60" y="3"/>
                      <a:pt x="55" y="2"/>
                    </a:cubicBezTo>
                    <a:cubicBezTo>
                      <a:pt x="50" y="0"/>
                      <a:pt x="40" y="4"/>
                      <a:pt x="31" y="28"/>
                    </a:cubicBezTo>
                    <a:cubicBezTo>
                      <a:pt x="28" y="30"/>
                      <a:pt x="28" y="30"/>
                      <a:pt x="23" y="30"/>
                    </a:cubicBezTo>
                    <a:cubicBezTo>
                      <a:pt x="18" y="30"/>
                      <a:pt x="3" y="30"/>
                      <a:pt x="5" y="34"/>
                    </a:cubicBezTo>
                    <a:cubicBezTo>
                      <a:pt x="5" y="34"/>
                      <a:pt x="6" y="39"/>
                      <a:pt x="9" y="40"/>
                    </a:cubicBezTo>
                    <a:cubicBezTo>
                      <a:pt x="13" y="41"/>
                      <a:pt x="13" y="41"/>
                      <a:pt x="19" y="38"/>
                    </a:cubicBezTo>
                    <a:cubicBezTo>
                      <a:pt x="26" y="35"/>
                      <a:pt x="29" y="36"/>
                      <a:pt x="27" y="38"/>
                    </a:cubicBezTo>
                    <a:cubicBezTo>
                      <a:pt x="25" y="41"/>
                      <a:pt x="8" y="62"/>
                      <a:pt x="4" y="63"/>
                    </a:cubicBezTo>
                    <a:cubicBezTo>
                      <a:pt x="1" y="64"/>
                      <a:pt x="0" y="63"/>
                      <a:pt x="0" y="69"/>
                    </a:cubicBezTo>
                    <a:cubicBezTo>
                      <a:pt x="0" y="75"/>
                      <a:pt x="2" y="81"/>
                      <a:pt x="6" y="78"/>
                    </a:cubicBezTo>
                    <a:cubicBezTo>
                      <a:pt x="11" y="75"/>
                      <a:pt x="18" y="70"/>
                      <a:pt x="18" y="73"/>
                    </a:cubicBezTo>
                    <a:cubicBezTo>
                      <a:pt x="17" y="76"/>
                      <a:pt x="15" y="91"/>
                      <a:pt x="19" y="94"/>
                    </a:cubicBezTo>
                    <a:cubicBezTo>
                      <a:pt x="23" y="97"/>
                      <a:pt x="23" y="90"/>
                      <a:pt x="24" y="82"/>
                    </a:cubicBezTo>
                    <a:cubicBezTo>
                      <a:pt x="24" y="74"/>
                      <a:pt x="28" y="71"/>
                      <a:pt x="30" y="73"/>
                    </a:cubicBezTo>
                    <a:cubicBezTo>
                      <a:pt x="31" y="75"/>
                      <a:pt x="26" y="83"/>
                      <a:pt x="30" y="82"/>
                    </a:cubicBezTo>
                    <a:cubicBezTo>
                      <a:pt x="33" y="82"/>
                      <a:pt x="36" y="80"/>
                      <a:pt x="40" y="80"/>
                    </a:cubicBezTo>
                    <a:cubicBezTo>
                      <a:pt x="43" y="80"/>
                      <a:pt x="43" y="78"/>
                      <a:pt x="45" y="80"/>
                    </a:cubicBezTo>
                    <a:cubicBezTo>
                      <a:pt x="47" y="81"/>
                      <a:pt x="46" y="100"/>
                      <a:pt x="51" y="102"/>
                    </a:cubicBezTo>
                    <a:cubicBezTo>
                      <a:pt x="57" y="104"/>
                      <a:pt x="58" y="96"/>
                      <a:pt x="57" y="92"/>
                    </a:cubicBezTo>
                    <a:cubicBezTo>
                      <a:pt x="57" y="88"/>
                      <a:pt x="59" y="73"/>
                      <a:pt x="62" y="78"/>
                    </a:cubicBezTo>
                    <a:cubicBezTo>
                      <a:pt x="65" y="83"/>
                      <a:pt x="73" y="96"/>
                      <a:pt x="77" y="96"/>
                    </a:cubicBezTo>
                    <a:cubicBezTo>
                      <a:pt x="82" y="96"/>
                      <a:pt x="78" y="83"/>
                      <a:pt x="74" y="75"/>
                    </a:cubicBezTo>
                    <a:close/>
                    <a:moveTo>
                      <a:pt x="52" y="8"/>
                    </a:moveTo>
                    <a:cubicBezTo>
                      <a:pt x="52" y="8"/>
                      <a:pt x="53" y="17"/>
                      <a:pt x="48" y="21"/>
                    </a:cubicBezTo>
                    <a:cubicBezTo>
                      <a:pt x="44" y="25"/>
                      <a:pt x="38" y="30"/>
                      <a:pt x="38" y="28"/>
                    </a:cubicBezTo>
                    <a:cubicBezTo>
                      <a:pt x="39" y="26"/>
                      <a:pt x="48" y="7"/>
                      <a:pt x="52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 rot="5400000">
                <a:off x="5029703" y="3195447"/>
                <a:ext cx="237698" cy="263064"/>
              </a:xfrm>
              <a:custGeom>
                <a:avLst/>
                <a:gdLst>
                  <a:gd name="T0" fmla="*/ 14 w 107"/>
                  <a:gd name="T1" fmla="*/ 2 h 118"/>
                  <a:gd name="T2" fmla="*/ 20 w 107"/>
                  <a:gd name="T3" fmla="*/ 7 h 118"/>
                  <a:gd name="T4" fmla="*/ 40 w 107"/>
                  <a:gd name="T5" fmla="*/ 55 h 118"/>
                  <a:gd name="T6" fmla="*/ 50 w 107"/>
                  <a:gd name="T7" fmla="*/ 44 h 118"/>
                  <a:gd name="T8" fmla="*/ 53 w 107"/>
                  <a:gd name="T9" fmla="*/ 38 h 118"/>
                  <a:gd name="T10" fmla="*/ 69 w 107"/>
                  <a:gd name="T11" fmla="*/ 40 h 118"/>
                  <a:gd name="T12" fmla="*/ 41 w 107"/>
                  <a:gd name="T13" fmla="*/ 62 h 118"/>
                  <a:gd name="T14" fmla="*/ 48 w 107"/>
                  <a:gd name="T15" fmla="*/ 81 h 118"/>
                  <a:gd name="T16" fmla="*/ 70 w 107"/>
                  <a:gd name="T17" fmla="*/ 82 h 118"/>
                  <a:gd name="T18" fmla="*/ 94 w 107"/>
                  <a:gd name="T19" fmla="*/ 82 h 118"/>
                  <a:gd name="T20" fmla="*/ 91 w 107"/>
                  <a:gd name="T21" fmla="*/ 97 h 118"/>
                  <a:gd name="T22" fmla="*/ 74 w 107"/>
                  <a:gd name="T23" fmla="*/ 101 h 118"/>
                  <a:gd name="T24" fmla="*/ 50 w 107"/>
                  <a:gd name="T25" fmla="*/ 88 h 118"/>
                  <a:gd name="T26" fmla="*/ 49 w 107"/>
                  <a:gd name="T27" fmla="*/ 116 h 118"/>
                  <a:gd name="T28" fmla="*/ 23 w 107"/>
                  <a:gd name="T29" fmla="*/ 111 h 118"/>
                  <a:gd name="T30" fmla="*/ 13 w 107"/>
                  <a:gd name="T31" fmla="*/ 107 h 118"/>
                  <a:gd name="T32" fmla="*/ 24 w 107"/>
                  <a:gd name="T33" fmla="*/ 80 h 118"/>
                  <a:gd name="T34" fmla="*/ 17 w 107"/>
                  <a:gd name="T35" fmla="*/ 83 h 118"/>
                  <a:gd name="T36" fmla="*/ 9 w 107"/>
                  <a:gd name="T37" fmla="*/ 81 h 118"/>
                  <a:gd name="T38" fmla="*/ 16 w 107"/>
                  <a:gd name="T39" fmla="*/ 71 h 118"/>
                  <a:gd name="T40" fmla="*/ 22 w 107"/>
                  <a:gd name="T41" fmla="*/ 61 h 118"/>
                  <a:gd name="T42" fmla="*/ 14 w 107"/>
                  <a:gd name="T4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118">
                    <a:moveTo>
                      <a:pt x="14" y="2"/>
                    </a:moveTo>
                    <a:cubicBezTo>
                      <a:pt x="14" y="2"/>
                      <a:pt x="17" y="0"/>
                      <a:pt x="20" y="7"/>
                    </a:cubicBezTo>
                    <a:cubicBezTo>
                      <a:pt x="23" y="14"/>
                      <a:pt x="38" y="56"/>
                      <a:pt x="40" y="55"/>
                    </a:cubicBezTo>
                    <a:cubicBezTo>
                      <a:pt x="42" y="54"/>
                      <a:pt x="51" y="46"/>
                      <a:pt x="50" y="44"/>
                    </a:cubicBezTo>
                    <a:cubicBezTo>
                      <a:pt x="49" y="42"/>
                      <a:pt x="46" y="40"/>
                      <a:pt x="53" y="38"/>
                    </a:cubicBezTo>
                    <a:cubicBezTo>
                      <a:pt x="61" y="35"/>
                      <a:pt x="74" y="38"/>
                      <a:pt x="69" y="40"/>
                    </a:cubicBezTo>
                    <a:cubicBezTo>
                      <a:pt x="64" y="42"/>
                      <a:pt x="42" y="59"/>
                      <a:pt x="41" y="62"/>
                    </a:cubicBezTo>
                    <a:cubicBezTo>
                      <a:pt x="40" y="65"/>
                      <a:pt x="44" y="79"/>
                      <a:pt x="48" y="81"/>
                    </a:cubicBezTo>
                    <a:cubicBezTo>
                      <a:pt x="52" y="82"/>
                      <a:pt x="62" y="83"/>
                      <a:pt x="70" y="82"/>
                    </a:cubicBezTo>
                    <a:cubicBezTo>
                      <a:pt x="78" y="82"/>
                      <a:pt x="81" y="76"/>
                      <a:pt x="94" y="82"/>
                    </a:cubicBezTo>
                    <a:cubicBezTo>
                      <a:pt x="107" y="88"/>
                      <a:pt x="95" y="94"/>
                      <a:pt x="91" y="97"/>
                    </a:cubicBezTo>
                    <a:cubicBezTo>
                      <a:pt x="88" y="101"/>
                      <a:pt x="80" y="104"/>
                      <a:pt x="74" y="101"/>
                    </a:cubicBezTo>
                    <a:cubicBezTo>
                      <a:pt x="69" y="99"/>
                      <a:pt x="50" y="85"/>
                      <a:pt x="50" y="88"/>
                    </a:cubicBezTo>
                    <a:cubicBezTo>
                      <a:pt x="51" y="91"/>
                      <a:pt x="60" y="113"/>
                      <a:pt x="49" y="116"/>
                    </a:cubicBezTo>
                    <a:cubicBezTo>
                      <a:pt x="38" y="118"/>
                      <a:pt x="28" y="110"/>
                      <a:pt x="23" y="111"/>
                    </a:cubicBezTo>
                    <a:cubicBezTo>
                      <a:pt x="17" y="113"/>
                      <a:pt x="10" y="111"/>
                      <a:pt x="13" y="107"/>
                    </a:cubicBezTo>
                    <a:cubicBezTo>
                      <a:pt x="17" y="103"/>
                      <a:pt x="28" y="93"/>
                      <a:pt x="24" y="80"/>
                    </a:cubicBezTo>
                    <a:cubicBezTo>
                      <a:pt x="24" y="79"/>
                      <a:pt x="21" y="81"/>
                      <a:pt x="17" y="83"/>
                    </a:cubicBezTo>
                    <a:cubicBezTo>
                      <a:pt x="14" y="84"/>
                      <a:pt x="11" y="86"/>
                      <a:pt x="9" y="81"/>
                    </a:cubicBezTo>
                    <a:cubicBezTo>
                      <a:pt x="7" y="77"/>
                      <a:pt x="9" y="75"/>
                      <a:pt x="16" y="71"/>
                    </a:cubicBezTo>
                    <a:cubicBezTo>
                      <a:pt x="22" y="68"/>
                      <a:pt x="23" y="65"/>
                      <a:pt x="22" y="61"/>
                    </a:cubicBezTo>
                    <a:cubicBezTo>
                      <a:pt x="20" y="56"/>
                      <a:pt x="0" y="6"/>
                      <a:pt x="1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8"/>
              <p:cNvSpPr>
                <a:spLocks noEditPoints="1"/>
              </p:cNvSpPr>
              <p:nvPr/>
            </p:nvSpPr>
            <p:spPr bwMode="auto">
              <a:xfrm rot="5400000">
                <a:off x="5239684" y="3441130"/>
                <a:ext cx="248972" cy="245214"/>
              </a:xfrm>
              <a:custGeom>
                <a:avLst/>
                <a:gdLst>
                  <a:gd name="T0" fmla="*/ 34 w 112"/>
                  <a:gd name="T1" fmla="*/ 5 h 110"/>
                  <a:gd name="T2" fmla="*/ 29 w 112"/>
                  <a:gd name="T3" fmla="*/ 15 h 110"/>
                  <a:gd name="T4" fmla="*/ 20 w 112"/>
                  <a:gd name="T5" fmla="*/ 24 h 110"/>
                  <a:gd name="T6" fmla="*/ 19 w 112"/>
                  <a:gd name="T7" fmla="*/ 32 h 110"/>
                  <a:gd name="T8" fmla="*/ 19 w 112"/>
                  <a:gd name="T9" fmla="*/ 38 h 110"/>
                  <a:gd name="T10" fmla="*/ 9 w 112"/>
                  <a:gd name="T11" fmla="*/ 33 h 110"/>
                  <a:gd name="T12" fmla="*/ 2 w 112"/>
                  <a:gd name="T13" fmla="*/ 35 h 110"/>
                  <a:gd name="T14" fmla="*/ 4 w 112"/>
                  <a:gd name="T15" fmla="*/ 39 h 110"/>
                  <a:gd name="T16" fmla="*/ 12 w 112"/>
                  <a:gd name="T17" fmla="*/ 50 h 110"/>
                  <a:gd name="T18" fmla="*/ 29 w 112"/>
                  <a:gd name="T19" fmla="*/ 54 h 110"/>
                  <a:gd name="T20" fmla="*/ 36 w 112"/>
                  <a:gd name="T21" fmla="*/ 55 h 110"/>
                  <a:gd name="T22" fmla="*/ 41 w 112"/>
                  <a:gd name="T23" fmla="*/ 79 h 110"/>
                  <a:gd name="T24" fmla="*/ 62 w 112"/>
                  <a:gd name="T25" fmla="*/ 82 h 110"/>
                  <a:gd name="T26" fmla="*/ 55 w 112"/>
                  <a:gd name="T27" fmla="*/ 65 h 110"/>
                  <a:gd name="T28" fmla="*/ 62 w 112"/>
                  <a:gd name="T29" fmla="*/ 40 h 110"/>
                  <a:gd name="T30" fmla="*/ 75 w 112"/>
                  <a:gd name="T31" fmla="*/ 66 h 110"/>
                  <a:gd name="T32" fmla="*/ 84 w 112"/>
                  <a:gd name="T33" fmla="*/ 74 h 110"/>
                  <a:gd name="T34" fmla="*/ 75 w 112"/>
                  <a:gd name="T35" fmla="*/ 89 h 110"/>
                  <a:gd name="T36" fmla="*/ 71 w 112"/>
                  <a:gd name="T37" fmla="*/ 106 h 110"/>
                  <a:gd name="T38" fmla="*/ 78 w 112"/>
                  <a:gd name="T39" fmla="*/ 104 h 110"/>
                  <a:gd name="T40" fmla="*/ 86 w 112"/>
                  <a:gd name="T41" fmla="*/ 89 h 110"/>
                  <a:gd name="T42" fmla="*/ 97 w 112"/>
                  <a:gd name="T43" fmla="*/ 79 h 110"/>
                  <a:gd name="T44" fmla="*/ 89 w 112"/>
                  <a:gd name="T45" fmla="*/ 95 h 110"/>
                  <a:gd name="T46" fmla="*/ 84 w 112"/>
                  <a:gd name="T47" fmla="*/ 106 h 110"/>
                  <a:gd name="T48" fmla="*/ 111 w 112"/>
                  <a:gd name="T49" fmla="*/ 86 h 110"/>
                  <a:gd name="T50" fmla="*/ 98 w 112"/>
                  <a:gd name="T51" fmla="*/ 66 h 110"/>
                  <a:gd name="T52" fmla="*/ 108 w 112"/>
                  <a:gd name="T53" fmla="*/ 52 h 110"/>
                  <a:gd name="T54" fmla="*/ 100 w 112"/>
                  <a:gd name="T55" fmla="*/ 46 h 110"/>
                  <a:gd name="T56" fmla="*/ 90 w 112"/>
                  <a:gd name="T57" fmla="*/ 61 h 110"/>
                  <a:gd name="T58" fmla="*/ 82 w 112"/>
                  <a:gd name="T59" fmla="*/ 64 h 110"/>
                  <a:gd name="T60" fmla="*/ 77 w 112"/>
                  <a:gd name="T61" fmla="*/ 51 h 110"/>
                  <a:gd name="T62" fmla="*/ 66 w 112"/>
                  <a:gd name="T63" fmla="*/ 34 h 110"/>
                  <a:gd name="T64" fmla="*/ 52 w 112"/>
                  <a:gd name="T65" fmla="*/ 45 h 110"/>
                  <a:gd name="T66" fmla="*/ 48 w 112"/>
                  <a:gd name="T67" fmla="*/ 53 h 110"/>
                  <a:gd name="T68" fmla="*/ 47 w 112"/>
                  <a:gd name="T69" fmla="*/ 37 h 110"/>
                  <a:gd name="T70" fmla="*/ 53 w 112"/>
                  <a:gd name="T71" fmla="*/ 23 h 110"/>
                  <a:gd name="T72" fmla="*/ 55 w 112"/>
                  <a:gd name="T73" fmla="*/ 14 h 110"/>
                  <a:gd name="T74" fmla="*/ 60 w 112"/>
                  <a:gd name="T75" fmla="*/ 4 h 110"/>
                  <a:gd name="T76" fmla="*/ 34 w 112"/>
                  <a:gd name="T77" fmla="*/ 5 h 110"/>
                  <a:gd name="T78" fmla="*/ 34 w 112"/>
                  <a:gd name="T79" fmla="*/ 34 h 110"/>
                  <a:gd name="T80" fmla="*/ 35 w 112"/>
                  <a:gd name="T81" fmla="*/ 45 h 110"/>
                  <a:gd name="T82" fmla="*/ 25 w 112"/>
                  <a:gd name="T83" fmla="*/ 38 h 110"/>
                  <a:gd name="T84" fmla="*/ 25 w 112"/>
                  <a:gd name="T85" fmla="*/ 31 h 110"/>
                  <a:gd name="T86" fmla="*/ 30 w 112"/>
                  <a:gd name="T87" fmla="*/ 32 h 110"/>
                  <a:gd name="T88" fmla="*/ 34 w 112"/>
                  <a:gd name="T89" fmla="*/ 3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10">
                    <a:moveTo>
                      <a:pt x="34" y="5"/>
                    </a:moveTo>
                    <a:cubicBezTo>
                      <a:pt x="26" y="7"/>
                      <a:pt x="30" y="12"/>
                      <a:pt x="29" y="15"/>
                    </a:cubicBezTo>
                    <a:cubicBezTo>
                      <a:pt x="28" y="19"/>
                      <a:pt x="24" y="22"/>
                      <a:pt x="20" y="24"/>
                    </a:cubicBezTo>
                    <a:cubicBezTo>
                      <a:pt x="16" y="26"/>
                      <a:pt x="17" y="29"/>
                      <a:pt x="19" y="32"/>
                    </a:cubicBezTo>
                    <a:cubicBezTo>
                      <a:pt x="20" y="34"/>
                      <a:pt x="20" y="36"/>
                      <a:pt x="19" y="38"/>
                    </a:cubicBezTo>
                    <a:cubicBezTo>
                      <a:pt x="18" y="39"/>
                      <a:pt x="12" y="36"/>
                      <a:pt x="9" y="33"/>
                    </a:cubicBezTo>
                    <a:cubicBezTo>
                      <a:pt x="5" y="31"/>
                      <a:pt x="2" y="35"/>
                      <a:pt x="2" y="35"/>
                    </a:cubicBezTo>
                    <a:cubicBezTo>
                      <a:pt x="0" y="36"/>
                      <a:pt x="1" y="36"/>
                      <a:pt x="4" y="39"/>
                    </a:cubicBezTo>
                    <a:cubicBezTo>
                      <a:pt x="7" y="41"/>
                      <a:pt x="7" y="46"/>
                      <a:pt x="12" y="50"/>
                    </a:cubicBezTo>
                    <a:cubicBezTo>
                      <a:pt x="17" y="54"/>
                      <a:pt x="25" y="58"/>
                      <a:pt x="29" y="54"/>
                    </a:cubicBezTo>
                    <a:cubicBezTo>
                      <a:pt x="32" y="49"/>
                      <a:pt x="35" y="51"/>
                      <a:pt x="36" y="55"/>
                    </a:cubicBezTo>
                    <a:cubicBezTo>
                      <a:pt x="36" y="58"/>
                      <a:pt x="40" y="74"/>
                      <a:pt x="41" y="79"/>
                    </a:cubicBezTo>
                    <a:cubicBezTo>
                      <a:pt x="43" y="85"/>
                      <a:pt x="60" y="84"/>
                      <a:pt x="62" y="82"/>
                    </a:cubicBezTo>
                    <a:cubicBezTo>
                      <a:pt x="64" y="80"/>
                      <a:pt x="56" y="75"/>
                      <a:pt x="55" y="65"/>
                    </a:cubicBezTo>
                    <a:cubicBezTo>
                      <a:pt x="55" y="56"/>
                      <a:pt x="57" y="40"/>
                      <a:pt x="62" y="40"/>
                    </a:cubicBezTo>
                    <a:cubicBezTo>
                      <a:pt x="68" y="39"/>
                      <a:pt x="73" y="59"/>
                      <a:pt x="75" y="66"/>
                    </a:cubicBezTo>
                    <a:cubicBezTo>
                      <a:pt x="77" y="73"/>
                      <a:pt x="83" y="73"/>
                      <a:pt x="84" y="74"/>
                    </a:cubicBezTo>
                    <a:cubicBezTo>
                      <a:pt x="85" y="76"/>
                      <a:pt x="83" y="79"/>
                      <a:pt x="75" y="89"/>
                    </a:cubicBezTo>
                    <a:cubicBezTo>
                      <a:pt x="66" y="100"/>
                      <a:pt x="65" y="103"/>
                      <a:pt x="71" y="106"/>
                    </a:cubicBezTo>
                    <a:cubicBezTo>
                      <a:pt x="77" y="109"/>
                      <a:pt x="77" y="107"/>
                      <a:pt x="78" y="104"/>
                    </a:cubicBezTo>
                    <a:cubicBezTo>
                      <a:pt x="79" y="102"/>
                      <a:pt x="80" y="97"/>
                      <a:pt x="86" y="89"/>
                    </a:cubicBezTo>
                    <a:cubicBezTo>
                      <a:pt x="92" y="80"/>
                      <a:pt x="95" y="75"/>
                      <a:pt x="97" y="79"/>
                    </a:cubicBezTo>
                    <a:cubicBezTo>
                      <a:pt x="99" y="82"/>
                      <a:pt x="95" y="87"/>
                      <a:pt x="89" y="95"/>
                    </a:cubicBezTo>
                    <a:cubicBezTo>
                      <a:pt x="82" y="103"/>
                      <a:pt x="82" y="104"/>
                      <a:pt x="84" y="106"/>
                    </a:cubicBezTo>
                    <a:cubicBezTo>
                      <a:pt x="99" y="110"/>
                      <a:pt x="112" y="93"/>
                      <a:pt x="111" y="86"/>
                    </a:cubicBezTo>
                    <a:cubicBezTo>
                      <a:pt x="111" y="78"/>
                      <a:pt x="100" y="68"/>
                      <a:pt x="98" y="66"/>
                    </a:cubicBezTo>
                    <a:cubicBezTo>
                      <a:pt x="96" y="64"/>
                      <a:pt x="106" y="56"/>
                      <a:pt x="108" y="52"/>
                    </a:cubicBezTo>
                    <a:cubicBezTo>
                      <a:pt x="110" y="48"/>
                      <a:pt x="105" y="44"/>
                      <a:pt x="100" y="46"/>
                    </a:cubicBezTo>
                    <a:cubicBezTo>
                      <a:pt x="95" y="48"/>
                      <a:pt x="92" y="57"/>
                      <a:pt x="90" y="61"/>
                    </a:cubicBezTo>
                    <a:cubicBezTo>
                      <a:pt x="88" y="64"/>
                      <a:pt x="86" y="65"/>
                      <a:pt x="82" y="64"/>
                    </a:cubicBezTo>
                    <a:cubicBezTo>
                      <a:pt x="79" y="64"/>
                      <a:pt x="78" y="60"/>
                      <a:pt x="77" y="51"/>
                    </a:cubicBezTo>
                    <a:cubicBezTo>
                      <a:pt x="75" y="41"/>
                      <a:pt x="70" y="38"/>
                      <a:pt x="66" y="34"/>
                    </a:cubicBezTo>
                    <a:cubicBezTo>
                      <a:pt x="61" y="31"/>
                      <a:pt x="52" y="37"/>
                      <a:pt x="52" y="45"/>
                    </a:cubicBezTo>
                    <a:cubicBezTo>
                      <a:pt x="51" y="53"/>
                      <a:pt x="50" y="55"/>
                      <a:pt x="48" y="53"/>
                    </a:cubicBezTo>
                    <a:cubicBezTo>
                      <a:pt x="46" y="52"/>
                      <a:pt x="47" y="42"/>
                      <a:pt x="47" y="37"/>
                    </a:cubicBezTo>
                    <a:cubicBezTo>
                      <a:pt x="48" y="31"/>
                      <a:pt x="52" y="27"/>
                      <a:pt x="53" y="23"/>
                    </a:cubicBezTo>
                    <a:cubicBezTo>
                      <a:pt x="54" y="19"/>
                      <a:pt x="51" y="18"/>
                      <a:pt x="55" y="14"/>
                    </a:cubicBezTo>
                    <a:cubicBezTo>
                      <a:pt x="58" y="11"/>
                      <a:pt x="64" y="7"/>
                      <a:pt x="60" y="4"/>
                    </a:cubicBezTo>
                    <a:cubicBezTo>
                      <a:pt x="55" y="0"/>
                      <a:pt x="42" y="3"/>
                      <a:pt x="34" y="5"/>
                    </a:cubicBezTo>
                    <a:close/>
                    <a:moveTo>
                      <a:pt x="34" y="34"/>
                    </a:moveTo>
                    <a:cubicBezTo>
                      <a:pt x="34" y="40"/>
                      <a:pt x="37" y="45"/>
                      <a:pt x="35" y="45"/>
                    </a:cubicBezTo>
                    <a:cubicBezTo>
                      <a:pt x="32" y="45"/>
                      <a:pt x="27" y="41"/>
                      <a:pt x="25" y="38"/>
                    </a:cubicBezTo>
                    <a:cubicBezTo>
                      <a:pt x="23" y="36"/>
                      <a:pt x="23" y="32"/>
                      <a:pt x="25" y="31"/>
                    </a:cubicBezTo>
                    <a:cubicBezTo>
                      <a:pt x="25" y="31"/>
                      <a:pt x="28" y="33"/>
                      <a:pt x="30" y="32"/>
                    </a:cubicBezTo>
                    <a:cubicBezTo>
                      <a:pt x="31" y="31"/>
                      <a:pt x="34" y="29"/>
                      <a:pt x="3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9891560" y="1376754"/>
              <a:ext cx="1701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>
                      <a:alpha val="50000"/>
                    </a:schemeClr>
                  </a:solidFill>
                  <a:latin typeface="Stencil" panose="040409050D0802020404" pitchFamily="82" charset="0"/>
                </a:rPr>
                <a:t>01</a:t>
              </a:r>
              <a:endParaRPr lang="zh-CN" altLang="en-US" sz="6600" dirty="0">
                <a:solidFill>
                  <a:schemeClr val="bg1">
                    <a:alpha val="50000"/>
                  </a:schemeClr>
                </a:solidFill>
                <a:latin typeface="Stencil" panose="040409050D0802020404" pitchFamily="82" charset="0"/>
              </a:endParaRPr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5366387" y="793988"/>
            <a:ext cx="3562350" cy="2232576"/>
          </a:xfrm>
          <a:custGeom>
            <a:avLst/>
            <a:gdLst>
              <a:gd name="connsiteX0" fmla="*/ 0 w 3562350"/>
              <a:gd name="connsiteY0" fmla="*/ 2232575 h 2232576"/>
              <a:gd name="connsiteX1" fmla="*/ 0 w 3562350"/>
              <a:gd name="connsiteY1" fmla="*/ 1551 h 2232576"/>
              <a:gd name="connsiteX2" fmla="*/ 2414546 w 3562350"/>
              <a:gd name="connsiteY2" fmla="*/ 1551 h 2232576"/>
              <a:gd name="connsiteX3" fmla="*/ 2445287 w 3562350"/>
              <a:gd name="connsiteY3" fmla="*/ 0 h 2232576"/>
              <a:gd name="connsiteX4" fmla="*/ 3562350 w 3562350"/>
              <a:gd name="connsiteY4" fmla="*/ 1116288 h 2232576"/>
              <a:gd name="connsiteX5" fmla="*/ 2559500 w 3562350"/>
              <a:gd name="connsiteY5" fmla="*/ 2226813 h 2232576"/>
              <a:gd name="connsiteX6" fmla="*/ 2446838 w 3562350"/>
              <a:gd name="connsiteY6" fmla="*/ 2232498 h 2232576"/>
              <a:gd name="connsiteX7" fmla="*/ 2446838 w 3562350"/>
              <a:gd name="connsiteY7" fmla="*/ 2232575 h 2232576"/>
              <a:gd name="connsiteX8" fmla="*/ 2445303 w 3562350"/>
              <a:gd name="connsiteY8" fmla="*/ 2232575 h 2232576"/>
              <a:gd name="connsiteX9" fmla="*/ 2445287 w 3562350"/>
              <a:gd name="connsiteY9" fmla="*/ 2232576 h 2232576"/>
              <a:gd name="connsiteX10" fmla="*/ 2445271 w 3562350"/>
              <a:gd name="connsiteY10" fmla="*/ 2232575 h 22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350" h="2232576">
                <a:moveTo>
                  <a:pt x="0" y="2232575"/>
                </a:moveTo>
                <a:lnTo>
                  <a:pt x="0" y="1551"/>
                </a:lnTo>
                <a:lnTo>
                  <a:pt x="2414546" y="1551"/>
                </a:lnTo>
                <a:lnTo>
                  <a:pt x="2445287" y="0"/>
                </a:lnTo>
                <a:cubicBezTo>
                  <a:pt x="3062224" y="0"/>
                  <a:pt x="3562350" y="499779"/>
                  <a:pt x="3562350" y="1116288"/>
                </a:cubicBezTo>
                <a:cubicBezTo>
                  <a:pt x="3562350" y="1694265"/>
                  <a:pt x="3122786" y="2169648"/>
                  <a:pt x="2559500" y="2226813"/>
                </a:cubicBezTo>
                <a:lnTo>
                  <a:pt x="2446838" y="2232498"/>
                </a:lnTo>
                <a:lnTo>
                  <a:pt x="2446838" y="2232575"/>
                </a:lnTo>
                <a:lnTo>
                  <a:pt x="2445303" y="2232575"/>
                </a:lnTo>
                <a:lnTo>
                  <a:pt x="2445287" y="2232576"/>
                </a:lnTo>
                <a:lnTo>
                  <a:pt x="2445271" y="2232575"/>
                </a:ln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796529"/>
            <a:ext cx="5558479" cy="2229952"/>
          </a:xfrm>
          <a:prstGeom prst="rect">
            <a:avLst/>
          </a:pr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嘉庚实验室 徽章 白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5595" y="951230"/>
            <a:ext cx="1890395" cy="1890395"/>
          </a:xfrm>
          <a:prstGeom prst="rect">
            <a:avLst/>
          </a:prstGeom>
        </p:spPr>
      </p:pic>
      <p:sp>
        <p:nvSpPr>
          <p:cNvPr id="7" name="文本框 6" descr="7b0a20202020227461726765744d6f64756c65223a202270726f636573734f6e6c696e65466f6e7473220a7d0a"/>
          <p:cNvSpPr txBox="1"/>
          <p:nvPr/>
        </p:nvSpPr>
        <p:spPr>
          <a:xfrm>
            <a:off x="1372870" y="1583055"/>
            <a:ext cx="4907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思源宋体 CN Light" panose="02020300000000000000" charset="-122"/>
                <a:ea typeface="思源宋体 CN Light" panose="02020300000000000000" charset="-122"/>
                <a:sym typeface="汉仪程行简" panose="00020600040101010101" charset="-122"/>
              </a:rPr>
              <a:t>嘉庚创新实验室</a:t>
            </a:r>
            <a:endParaRPr lang="zh-CN" altLang="en-US" sz="4800">
              <a:solidFill>
                <a:schemeClr val="bg1"/>
              </a:solidFill>
              <a:latin typeface="思源宋体 CN Light" panose="02020300000000000000" charset="-122"/>
              <a:ea typeface="思源宋体 CN Light" panose="02020300000000000000" charset="-122"/>
              <a:sym typeface="汉仪程行简" panose="0002060004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144736" y="3559790"/>
            <a:ext cx="79025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003D8B">
                    <a:alpha val="60000"/>
                  </a:srgbClr>
                </a:solidFill>
                <a:latin typeface="思源宋体 CN Light" panose="02020300000000000000" charset="-122"/>
                <a:ea typeface="思源宋体 CN Light" panose="02020300000000000000" charset="-122"/>
                <a:cs typeface="阿里巴巴普惠体 R" panose="00020600040101010101" pitchFamily="18" charset="-122"/>
                <a:sym typeface="+mn-ea"/>
              </a:rPr>
              <a:t>此处添加您的文本内容</a:t>
            </a:r>
            <a:endParaRPr lang="zh-CN" altLang="en-US" sz="5400" dirty="0">
              <a:solidFill>
                <a:srgbClr val="003D8B">
                  <a:alpha val="60000"/>
                </a:srgbClr>
              </a:solidFill>
              <a:latin typeface="思源宋体 CN Light" panose="02020300000000000000" charset="-122"/>
              <a:ea typeface="思源宋体 CN Light" panose="02020300000000000000" charset="-122"/>
              <a:cs typeface="阿里巴巴普惠体 R" panose="00020600040101010101" pitchFamily="18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2613" y="4573951"/>
            <a:ext cx="6106774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600" kern="100" dirty="0">
                <a:solidFill>
                  <a:schemeClr val="bg1">
                    <a:lumMod val="85000"/>
                  </a:schemeClr>
                </a:solidFill>
                <a:effectLst/>
                <a:latin typeface="思源宋体 CN Light" panose="02020300000000000000" charset="-122"/>
                <a:ea typeface="思源宋体 CN Light" panose="02020300000000000000" charset="-122"/>
                <a:cs typeface="阿里巴巴普惠体 L" panose="00020600040101010101" pitchFamily="18" charset="-122"/>
              </a:rPr>
              <a:t>请在此处输入相关文字内容，直接输入文本即可替换，文字格式不会发生改变。</a:t>
            </a:r>
            <a:endParaRPr lang="zh-CN" altLang="zh-CN" sz="1600" kern="100" dirty="0">
              <a:solidFill>
                <a:schemeClr val="bg1">
                  <a:lumMod val="85000"/>
                </a:schemeClr>
              </a:solidFill>
              <a:effectLst/>
              <a:latin typeface="思源宋体 CN Light" panose="02020300000000000000" charset="-122"/>
              <a:ea typeface="思源宋体 CN Light" panose="02020300000000000000" charset="-122"/>
              <a:cs typeface="阿里巴巴普惠体 L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5400000">
            <a:off x="333375" y="123190"/>
            <a:ext cx="892175" cy="647065"/>
          </a:xfrm>
          <a:custGeom>
            <a:avLst/>
            <a:gdLst>
              <a:gd name="connsiteX0" fmla="*/ 0 w 3562350"/>
              <a:gd name="connsiteY0" fmla="*/ 2232575 h 2232576"/>
              <a:gd name="connsiteX1" fmla="*/ 0 w 3562350"/>
              <a:gd name="connsiteY1" fmla="*/ 1551 h 2232576"/>
              <a:gd name="connsiteX2" fmla="*/ 2414546 w 3562350"/>
              <a:gd name="connsiteY2" fmla="*/ 1551 h 2232576"/>
              <a:gd name="connsiteX3" fmla="*/ 2445287 w 3562350"/>
              <a:gd name="connsiteY3" fmla="*/ 0 h 2232576"/>
              <a:gd name="connsiteX4" fmla="*/ 3562350 w 3562350"/>
              <a:gd name="connsiteY4" fmla="*/ 1116288 h 2232576"/>
              <a:gd name="connsiteX5" fmla="*/ 2559500 w 3562350"/>
              <a:gd name="connsiteY5" fmla="*/ 2226813 h 2232576"/>
              <a:gd name="connsiteX6" fmla="*/ 2446838 w 3562350"/>
              <a:gd name="connsiteY6" fmla="*/ 2232498 h 2232576"/>
              <a:gd name="connsiteX7" fmla="*/ 2446838 w 3562350"/>
              <a:gd name="connsiteY7" fmla="*/ 2232575 h 2232576"/>
              <a:gd name="connsiteX8" fmla="*/ 2445303 w 3562350"/>
              <a:gd name="connsiteY8" fmla="*/ 2232575 h 2232576"/>
              <a:gd name="connsiteX9" fmla="*/ 2445287 w 3562350"/>
              <a:gd name="connsiteY9" fmla="*/ 2232576 h 2232576"/>
              <a:gd name="connsiteX10" fmla="*/ 2445271 w 3562350"/>
              <a:gd name="connsiteY10" fmla="*/ 2232575 h 22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350" h="2232576">
                <a:moveTo>
                  <a:pt x="0" y="2232575"/>
                </a:moveTo>
                <a:lnTo>
                  <a:pt x="0" y="1551"/>
                </a:lnTo>
                <a:lnTo>
                  <a:pt x="2414546" y="1551"/>
                </a:lnTo>
                <a:lnTo>
                  <a:pt x="2445287" y="0"/>
                </a:lnTo>
                <a:cubicBezTo>
                  <a:pt x="3062224" y="0"/>
                  <a:pt x="3562350" y="499779"/>
                  <a:pt x="3562350" y="1116288"/>
                </a:cubicBezTo>
                <a:cubicBezTo>
                  <a:pt x="3562350" y="1694265"/>
                  <a:pt x="3122786" y="2169648"/>
                  <a:pt x="2559500" y="2226813"/>
                </a:cubicBezTo>
                <a:lnTo>
                  <a:pt x="2446838" y="2232498"/>
                </a:lnTo>
                <a:lnTo>
                  <a:pt x="2446838" y="2232575"/>
                </a:lnTo>
                <a:lnTo>
                  <a:pt x="2445303" y="2232575"/>
                </a:lnTo>
                <a:lnTo>
                  <a:pt x="2445287" y="2232576"/>
                </a:lnTo>
                <a:lnTo>
                  <a:pt x="2445271" y="2232575"/>
                </a:ln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95275" y="130810"/>
            <a:ext cx="969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3" name="图片 2" descr="嘉庚创新实验室(大概是纽因特蓝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94800" y="46355"/>
            <a:ext cx="2776220" cy="767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6" y="1538606"/>
            <a:ext cx="12192635" cy="6858635"/>
          </a:xfrm>
          <a:prstGeom prst="rect">
            <a:avLst/>
          </a:prstGeom>
        </p:spPr>
      </p:pic>
      <p:sp>
        <p:nvSpPr>
          <p:cNvPr id="69" name="任意多边形 68"/>
          <p:cNvSpPr/>
          <p:nvPr/>
        </p:nvSpPr>
        <p:spPr>
          <a:xfrm>
            <a:off x="8941660" y="782643"/>
            <a:ext cx="3250340" cy="2227327"/>
          </a:xfrm>
          <a:custGeom>
            <a:avLst/>
            <a:gdLst>
              <a:gd name="connsiteX0" fmla="*/ 0 w 3250340"/>
              <a:gd name="connsiteY0" fmla="*/ 0 h 2227327"/>
              <a:gd name="connsiteX1" fmla="*/ 3250340 w 3250340"/>
              <a:gd name="connsiteY1" fmla="*/ 0 h 2227327"/>
              <a:gd name="connsiteX2" fmla="*/ 3250340 w 3250340"/>
              <a:gd name="connsiteY2" fmla="*/ 2227327 h 2227327"/>
              <a:gd name="connsiteX3" fmla="*/ 17077 w 3250340"/>
              <a:gd name="connsiteY3" fmla="*/ 2227327 h 2227327"/>
              <a:gd name="connsiteX4" fmla="*/ 66658 w 3250340"/>
              <a:gd name="connsiteY4" fmla="*/ 2172774 h 2227327"/>
              <a:gd name="connsiteX5" fmla="*/ 443496 w 3250340"/>
              <a:gd name="connsiteY5" fmla="*/ 1123058 h 2227327"/>
              <a:gd name="connsiteX6" fmla="*/ 66658 w 3250340"/>
              <a:gd name="connsiteY6" fmla="*/ 73342 h 222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340" h="2227327">
                <a:moveTo>
                  <a:pt x="0" y="0"/>
                </a:moveTo>
                <a:lnTo>
                  <a:pt x="3250340" y="0"/>
                </a:lnTo>
                <a:lnTo>
                  <a:pt x="3250340" y="2227327"/>
                </a:lnTo>
                <a:lnTo>
                  <a:pt x="17077" y="2227327"/>
                </a:lnTo>
                <a:lnTo>
                  <a:pt x="66658" y="2172774"/>
                </a:lnTo>
                <a:cubicBezTo>
                  <a:pt x="302076" y="1887513"/>
                  <a:pt x="443496" y="1521800"/>
                  <a:pt x="443496" y="1123058"/>
                </a:cubicBezTo>
                <a:cubicBezTo>
                  <a:pt x="443496" y="724316"/>
                  <a:pt x="302076" y="358604"/>
                  <a:pt x="66658" y="73342"/>
                </a:cubicBez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366387" y="793988"/>
            <a:ext cx="3562350" cy="2232576"/>
          </a:xfrm>
          <a:custGeom>
            <a:avLst/>
            <a:gdLst>
              <a:gd name="connsiteX0" fmla="*/ 0 w 3562350"/>
              <a:gd name="connsiteY0" fmla="*/ 2232575 h 2232576"/>
              <a:gd name="connsiteX1" fmla="*/ 0 w 3562350"/>
              <a:gd name="connsiteY1" fmla="*/ 1551 h 2232576"/>
              <a:gd name="connsiteX2" fmla="*/ 2414546 w 3562350"/>
              <a:gd name="connsiteY2" fmla="*/ 1551 h 2232576"/>
              <a:gd name="connsiteX3" fmla="*/ 2445287 w 3562350"/>
              <a:gd name="connsiteY3" fmla="*/ 0 h 2232576"/>
              <a:gd name="connsiteX4" fmla="*/ 3562350 w 3562350"/>
              <a:gd name="connsiteY4" fmla="*/ 1116288 h 2232576"/>
              <a:gd name="connsiteX5" fmla="*/ 2559500 w 3562350"/>
              <a:gd name="connsiteY5" fmla="*/ 2226813 h 2232576"/>
              <a:gd name="connsiteX6" fmla="*/ 2446838 w 3562350"/>
              <a:gd name="connsiteY6" fmla="*/ 2232498 h 2232576"/>
              <a:gd name="connsiteX7" fmla="*/ 2446838 w 3562350"/>
              <a:gd name="connsiteY7" fmla="*/ 2232575 h 2232576"/>
              <a:gd name="connsiteX8" fmla="*/ 2445303 w 3562350"/>
              <a:gd name="connsiteY8" fmla="*/ 2232575 h 2232576"/>
              <a:gd name="connsiteX9" fmla="*/ 2445287 w 3562350"/>
              <a:gd name="connsiteY9" fmla="*/ 2232576 h 2232576"/>
              <a:gd name="connsiteX10" fmla="*/ 2445271 w 3562350"/>
              <a:gd name="connsiteY10" fmla="*/ 2232575 h 22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350" h="2232576">
                <a:moveTo>
                  <a:pt x="0" y="2232575"/>
                </a:moveTo>
                <a:lnTo>
                  <a:pt x="0" y="1551"/>
                </a:lnTo>
                <a:lnTo>
                  <a:pt x="2414546" y="1551"/>
                </a:lnTo>
                <a:lnTo>
                  <a:pt x="2445287" y="0"/>
                </a:lnTo>
                <a:cubicBezTo>
                  <a:pt x="3062224" y="0"/>
                  <a:pt x="3562350" y="499779"/>
                  <a:pt x="3562350" y="1116288"/>
                </a:cubicBezTo>
                <a:cubicBezTo>
                  <a:pt x="3562350" y="1694265"/>
                  <a:pt x="3122786" y="2169648"/>
                  <a:pt x="2559500" y="2226813"/>
                </a:cubicBezTo>
                <a:lnTo>
                  <a:pt x="2446838" y="2232498"/>
                </a:lnTo>
                <a:lnTo>
                  <a:pt x="2446838" y="2232575"/>
                </a:lnTo>
                <a:lnTo>
                  <a:pt x="2445303" y="2232575"/>
                </a:lnTo>
                <a:lnTo>
                  <a:pt x="2445287" y="2232576"/>
                </a:lnTo>
                <a:lnTo>
                  <a:pt x="2445271" y="2232575"/>
                </a:lnTo>
                <a:close/>
              </a:path>
            </a:pathLst>
          </a:cu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 descr="嘉庚实验室 徽章 白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65595" y="951230"/>
            <a:ext cx="1890395" cy="1890395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0" y="796529"/>
            <a:ext cx="5558479" cy="2229952"/>
          </a:xfrm>
          <a:prstGeom prst="rect">
            <a:avLst/>
          </a:prstGeom>
          <a:solidFill>
            <a:srgbClr val="00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descr="7b0a20202020227461726765744d6f64756c65223a202270726f636573734f6e6c696e65466f6e7473220a7d0a"/>
          <p:cNvSpPr txBox="1"/>
          <p:nvPr/>
        </p:nvSpPr>
        <p:spPr>
          <a:xfrm>
            <a:off x="1372870" y="1583055"/>
            <a:ext cx="4907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思源宋体 CN Light" panose="02020300000000000000" charset="-122"/>
                <a:ea typeface="思源宋体 CN Light" panose="02020300000000000000" charset="-122"/>
                <a:sym typeface="汉仪程行简" panose="00020600040101010101" charset="-122"/>
              </a:rPr>
              <a:t>嘉庚创新实验室</a:t>
            </a:r>
            <a:endParaRPr lang="zh-CN" altLang="en-US" sz="4800" dirty="0">
              <a:solidFill>
                <a:schemeClr val="bg1"/>
              </a:solidFill>
              <a:latin typeface="思源宋体 CN Light" panose="02020300000000000000" charset="-122"/>
              <a:ea typeface="思源宋体 CN Light" panose="02020300000000000000" charset="-122"/>
              <a:sym typeface="汉仪程行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7015" y="3621405"/>
            <a:ext cx="9157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003D8B"/>
                </a:solidFill>
                <a:latin typeface="思源宋体 CN Light" panose="02020300000000000000" charset="-122"/>
                <a:ea typeface="思源宋体 CN Light" panose="02020300000000000000" charset="-122"/>
                <a:cs typeface="阿里巴巴普惠体 R" panose="00020600040101010101" pitchFamily="18" charset="-122"/>
                <a:sym typeface="+mn-ea"/>
              </a:rPr>
              <a:t>谢谢观看</a:t>
            </a:r>
            <a:endParaRPr lang="zh-CN" altLang="en-US" sz="5400" dirty="0">
              <a:solidFill>
                <a:srgbClr val="003D8B"/>
              </a:solidFill>
              <a:latin typeface="思源宋体 CN Light" panose="02020300000000000000" charset="-122"/>
              <a:ea typeface="思源宋体 CN Light" panose="02020300000000000000" charset="-122"/>
              <a:cs typeface="阿里巴巴普惠体 R" panose="00020600040101010101" pitchFamily="18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2011,&quot;width&quot;:2011}"/>
</p:tagLst>
</file>

<file path=ppt/tags/tag64.xml><?xml version="1.0" encoding="utf-8"?>
<p:tagLst xmlns:p="http://schemas.openxmlformats.org/presentationml/2006/main">
  <p:tag name="KSO_WM_UNIT_PLACING_PICTURE_USER_VIEWPORT" val="{&quot;height&quot;:581.6251968503936,&quot;width&quot;:7014.847244094488}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2011,&quot;width&quot;:2011}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PLACING_PICTURE_USER_VIEWPORT" val="{&quot;height&quot;:2011,&quot;width&quot;:2011}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850,&quot;width&quot;:3077}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PLACING_PICTURE_USER_VIEWPORT" val="{&quot;height&quot;:2011,&quot;width&quot;:2011}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oZGlkIjoiNmM2MjU1ZjE0Y2IxNzkzNmQ0Y2M1ZDUwNjUxMGYzZWEifQ=="/>
  <p:tag name="KSO_WPP_MARK_KEY" val="20143ce9-587d-4b33-982e-a7ccfcc7adea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演示</Application>
  <PresentationFormat>宽屏</PresentationFormat>
  <Paragraphs>44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思源宋体 CN Light</vt:lpstr>
      <vt:lpstr>汉仪程行简</vt:lpstr>
      <vt:lpstr>阿里巴巴普惠体 R</vt:lpstr>
      <vt:lpstr>阿里巴巴普惠体 B</vt:lpstr>
      <vt:lpstr>Stencil</vt:lpstr>
      <vt:lpstr>阿里巴巴普惠体 M</vt:lpstr>
      <vt:lpstr>阿里巴巴普惠体 L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文档存本地丢失不负责</cp:lastModifiedBy>
  <cp:revision>163</cp:revision>
  <dcterms:created xsi:type="dcterms:W3CDTF">2019-06-19T02:08:00Z</dcterms:created>
  <dcterms:modified xsi:type="dcterms:W3CDTF">2022-12-19T06:10:00Z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07C85867A5614626A7190822417F82A6</vt:lpwstr>
  </property>
</Properties>
</file>