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  <p:sldId id="264" r:id="rId6"/>
    <p:sldId id="265" r:id="rId7"/>
    <p:sldId id="261" r:id="rId8"/>
    <p:sldId id="268" r:id="rId9"/>
    <p:sldId id="262" r:id="rId10"/>
    <p:sldId id="267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3004"/>
    <a:srgbClr val="D66408"/>
    <a:srgbClr val="9E7F2C"/>
    <a:srgbClr val="FFFFFF"/>
    <a:srgbClr val="9E7F66"/>
    <a:srgbClr val="C0AC9B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80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8.xml"/><Relationship Id="rId3" Type="http://schemas.openxmlformats.org/officeDocument/2006/relationships/image" Target="../media/image2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../media/image2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image" Target="../media/image2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3" Type="http://schemas.openxmlformats.org/officeDocument/2006/relationships/image" Target="../media/image2.png"/><Relationship Id="rId2" Type="http://schemas.openxmlformats.org/officeDocument/2006/relationships/tags" Target="../tags/tag7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86136\Desktop\PPT素材\未标题-1.png未标题-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59690" y="-84137"/>
            <a:ext cx="12311380" cy="70269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8820" y="1499235"/>
            <a:ext cx="4983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5400">
                <a:solidFill>
                  <a:srgbClr val="653004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嘉庚创新实验室</a:t>
            </a:r>
            <a:endParaRPr lang="zh-CN" altLang="en-US" sz="5400">
              <a:solidFill>
                <a:srgbClr val="653004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80895" y="3181985"/>
            <a:ext cx="14135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65300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</a:rPr>
              <a:t>汇报人：</a:t>
            </a:r>
            <a:r>
              <a:rPr lang="en-US" altLang="zh-CN">
                <a:solidFill>
                  <a:srgbClr val="65300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</a:rPr>
              <a:t>xxx</a:t>
            </a:r>
            <a:endParaRPr lang="en-US" altLang="zh-CN">
              <a:solidFill>
                <a:srgbClr val="65300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思源黑体 CN Light" panose="020B03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80895" y="2421255"/>
            <a:ext cx="40938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Maecenas, Lorem ipsum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，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amet</a:t>
            </a:r>
            <a:endParaRPr lang="zh-CN" altLang="en-US" sz="1200"/>
          </a:p>
        </p:txBody>
      </p:sp>
      <p:pic>
        <p:nvPicPr>
          <p:cNvPr id="8" name="图片 7" descr="嘉庚创新实验室(文字版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25"/>
            <a:ext cx="2505710" cy="6921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2" name="弧形 41"/>
          <p:cNvSpPr/>
          <p:nvPr/>
        </p:nvSpPr>
        <p:spPr>
          <a:xfrm rot="672907">
            <a:off x="-2308159" y="727398"/>
            <a:ext cx="5403205" cy="5403205"/>
          </a:xfrm>
          <a:prstGeom prst="arc">
            <a:avLst>
              <a:gd name="adj1" fmla="val 18838529"/>
              <a:gd name="adj2" fmla="val 1398920"/>
            </a:avLst>
          </a:prstGeom>
          <a:ln>
            <a:solidFill>
              <a:srgbClr val="9A7D5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67268" y="2695233"/>
            <a:ext cx="1667521" cy="1153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653004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ea"/>
                <a:sym typeface="+mn-lt"/>
              </a:rPr>
              <a:t>目录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53004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3004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3004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83734" y="1251536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846970" y="1441465"/>
            <a:ext cx="278773" cy="451139"/>
          </a:xfrm>
          <a:prstGeom prst="line">
            <a:avLst/>
          </a:prstGeom>
          <a:ln>
            <a:solidFill>
              <a:srgbClr val="65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378527" y="2321723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3941308" y="2511652"/>
            <a:ext cx="271686" cy="451139"/>
          </a:xfrm>
          <a:prstGeom prst="line">
            <a:avLst/>
          </a:prstGeom>
          <a:ln>
            <a:solidFill>
              <a:srgbClr val="65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3378527" y="3391910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3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3941308" y="3581839"/>
            <a:ext cx="271686" cy="451139"/>
          </a:xfrm>
          <a:prstGeom prst="line">
            <a:avLst/>
          </a:prstGeom>
          <a:ln>
            <a:solidFill>
              <a:srgbClr val="65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378527" y="4462096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4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3941308" y="4652025"/>
            <a:ext cx="271686" cy="451139"/>
          </a:xfrm>
          <a:prstGeom prst="line">
            <a:avLst/>
          </a:prstGeom>
          <a:ln>
            <a:solidFill>
              <a:srgbClr val="6530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463415" y="1385570"/>
            <a:ext cx="54038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3415" y="2502535"/>
            <a:ext cx="54038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63415" y="3619500"/>
            <a:ext cx="54038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63415" y="4642485"/>
            <a:ext cx="54038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pic>
        <p:nvPicPr>
          <p:cNvPr id="8" name="图片 7" descr="五栋大楼正立面图（线稿褐色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165" y="5294630"/>
            <a:ext cx="9805670" cy="15633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86136\Desktop\PPT素材\背景.png背景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8" y="-50165"/>
            <a:ext cx="12191365" cy="69589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745738" y="1734979"/>
            <a:ext cx="6917944" cy="2462213"/>
            <a:chOff x="2696293" y="2066306"/>
            <a:chExt cx="6917944" cy="2462213"/>
          </a:xfrm>
        </p:grpSpPr>
        <p:sp>
          <p:nvSpPr>
            <p:cNvPr id="6" name="矩形 5"/>
            <p:cNvSpPr/>
            <p:nvPr/>
          </p:nvSpPr>
          <p:spPr>
            <a:xfrm>
              <a:off x="2696293" y="2066306"/>
              <a:ext cx="2380780" cy="246221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653004"/>
                  </a:solidFill>
                  <a:effectLst/>
                  <a:uLnTx/>
                  <a:uFillTx/>
                  <a:latin typeface="Arial" panose="020B0604020202020204"/>
                  <a:ea typeface="经典细圆简" panose="02010609000101010101" pitchFamily="49" charset="-122"/>
                  <a:cs typeface="经典细圆简" panose="02010609000101010101" pitchFamily="49" charset="-122"/>
                </a:rPr>
                <a:t>01</a:t>
              </a:r>
              <a:endParaRPr kumimoji="0" lang="en-US" altLang="zh-CN" sz="15400" b="0" i="0" u="none" strike="noStrike" kern="1200" cap="none" spc="0" normalizeH="0" baseline="0" noProof="0" smtClean="0">
                <a:ln>
                  <a:noFill/>
                </a:ln>
                <a:solidFill>
                  <a:srgbClr val="653004"/>
                </a:solidFill>
                <a:effectLst/>
                <a:uLnTx/>
                <a:uFillTx/>
                <a:latin typeface="Arial" panose="020B0604020202020204"/>
                <a:ea typeface="经典细圆简" panose="02010609000101010101" pitchFamily="49" charset="-122"/>
                <a:cs typeface="经典细圆简" panose="02010609000101010101" pitchFamily="49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067590" y="2523506"/>
              <a:ext cx="4546647" cy="1964898"/>
              <a:chOff x="4829217" y="2457242"/>
              <a:chExt cx="4546647" cy="1964898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4829217" y="2457242"/>
                <a:ext cx="3458845" cy="553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bg1">
                        <a:lumMod val="6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sym typeface="+mn-ea"/>
                  </a:rPr>
                  <a:t>Lorem ipsum dolor sit amet, 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Calibri" panose="020F0502020204030204"/>
                  <a:sym typeface="+mn-ea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838700" y="3038475"/>
                <a:ext cx="4537164" cy="138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sym typeface="+mn-ea"/>
                  </a:rPr>
                  <a:t>Lorem ipsum dolor sit amet, consectetuer adipiscing elit. Lorem ipsum dolor sit amet, consectetuer .Lorem ipsum dolor sit amet, consectetuer adipiscing elit. </a:t>
                </a:r>
                <a:endPara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Calibri" panose="020F0502020204030204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3415" y="1835333"/>
            <a:ext cx="10831830" cy="4419235"/>
            <a:chOff x="710565" y="1892483"/>
            <a:chExt cx="10831830" cy="4419235"/>
          </a:xfrm>
        </p:grpSpPr>
        <p:pic>
          <p:nvPicPr>
            <p:cNvPr id="681" name="图片 680" descr="D:\IKKEM\照片\展厅\亚男拍摄\IMG_5787.JPGIMG_5787"/>
            <p:cNvPicPr>
              <a:picLocks noChangeAspect="1"/>
            </p:cNvPicPr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710565" y="1892483"/>
              <a:ext cx="4675505" cy="2150110"/>
            </a:xfrm>
            <a:custGeom>
              <a:avLst/>
              <a:gdLst>
                <a:gd name="connsiteX0" fmla="*/ 0 w 4676274"/>
                <a:gd name="connsiteY0" fmla="*/ 0 h 2150219"/>
                <a:gd name="connsiteX1" fmla="*/ 4676274 w 4676274"/>
                <a:gd name="connsiteY1" fmla="*/ 0 h 2150219"/>
                <a:gd name="connsiteX2" fmla="*/ 4676274 w 4676274"/>
                <a:gd name="connsiteY2" fmla="*/ 2150219 h 2150219"/>
                <a:gd name="connsiteX3" fmla="*/ 0 w 4676274"/>
                <a:gd name="connsiteY3" fmla="*/ 2150219 h 215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6274" h="2150219">
                  <a:moveTo>
                    <a:pt x="0" y="0"/>
                  </a:moveTo>
                  <a:lnTo>
                    <a:pt x="4676274" y="0"/>
                  </a:lnTo>
                  <a:lnTo>
                    <a:pt x="4676274" y="2150219"/>
                  </a:lnTo>
                  <a:lnTo>
                    <a:pt x="0" y="2150219"/>
                  </a:lnTo>
                  <a:close/>
                </a:path>
              </a:pathLst>
            </a:custGeom>
          </p:spPr>
        </p:pic>
        <p:pic>
          <p:nvPicPr>
            <p:cNvPr id="682" name="图片 681" descr="D:\IKKEM\照片\能源材料大楼\环境图\3、嘉庚实验室-科技成果展厅.jpg3、嘉庚实验室-科技成果展厅"/>
            <p:cNvPicPr>
              <a:picLocks noChangeAspect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710565" y="4118158"/>
              <a:ext cx="4675505" cy="2150110"/>
            </a:xfrm>
            <a:custGeom>
              <a:avLst/>
              <a:gdLst>
                <a:gd name="connsiteX0" fmla="*/ 0 w 4676274"/>
                <a:gd name="connsiteY0" fmla="*/ 0 h 2150219"/>
                <a:gd name="connsiteX1" fmla="*/ 4676274 w 4676274"/>
                <a:gd name="connsiteY1" fmla="*/ 0 h 2150219"/>
                <a:gd name="connsiteX2" fmla="*/ 4676274 w 4676274"/>
                <a:gd name="connsiteY2" fmla="*/ 2150219 h 2150219"/>
                <a:gd name="connsiteX3" fmla="*/ 0 w 4676274"/>
                <a:gd name="connsiteY3" fmla="*/ 2150219 h 215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6274" h="2150219">
                  <a:moveTo>
                    <a:pt x="0" y="0"/>
                  </a:moveTo>
                  <a:lnTo>
                    <a:pt x="4676274" y="0"/>
                  </a:lnTo>
                  <a:lnTo>
                    <a:pt x="4676274" y="2150219"/>
                  </a:lnTo>
                  <a:lnTo>
                    <a:pt x="0" y="2150219"/>
                  </a:lnTo>
                  <a:close/>
                </a:path>
              </a:pathLst>
            </a:custGeom>
          </p:spPr>
        </p:pic>
        <p:sp>
          <p:nvSpPr>
            <p:cNvPr id="683" name="koppt-矩形"/>
            <p:cNvSpPr/>
            <p:nvPr/>
          </p:nvSpPr>
          <p:spPr>
            <a:xfrm>
              <a:off x="5526362" y="1892483"/>
              <a:ext cx="6016033" cy="4419235"/>
            </a:xfrm>
            <a:prstGeom prst="rect">
              <a:avLst/>
            </a:prstGeom>
            <a:solidFill>
              <a:srgbClr val="653004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noAutofit/>
            </a:bodyPr>
            <a:lstStyle/>
            <a:p>
              <a:pPr marL="0" marR="0" indent="0" algn="ctr" defTabSz="41021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702" name="koppt-圆形"/>
            <p:cNvSpPr/>
            <p:nvPr/>
          </p:nvSpPr>
          <p:spPr>
            <a:xfrm flipH="1">
              <a:off x="5918521" y="4606946"/>
              <a:ext cx="473917" cy="473916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Calibri" panose="020F0502020204030204"/>
              </a:endParaRPr>
            </a:p>
          </p:txBody>
        </p:sp>
        <p:sp>
          <p:nvSpPr>
            <p:cNvPr id="696" name="koppt-圆形"/>
            <p:cNvSpPr/>
            <p:nvPr/>
          </p:nvSpPr>
          <p:spPr>
            <a:xfrm flipH="1">
              <a:off x="5918521" y="3750866"/>
              <a:ext cx="473917" cy="473916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Calibri" panose="020F0502020204030204"/>
              </a:endParaRPr>
            </a:p>
          </p:txBody>
        </p:sp>
        <p:sp>
          <p:nvSpPr>
            <p:cNvPr id="690" name="koppt-圆形"/>
            <p:cNvSpPr/>
            <p:nvPr/>
          </p:nvSpPr>
          <p:spPr>
            <a:xfrm flipH="1">
              <a:off x="5918521" y="5463026"/>
              <a:ext cx="473917" cy="473916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</p:spPr>
          <p:txBody>
            <a:bodyPr wrap="square" lIns="60959" tIns="60959" rIns="60959" bIns="60959" numCol="1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Calibri" panose="020F0502020204030204"/>
              </a:endParaRPr>
            </a:p>
          </p:txBody>
        </p:sp>
        <p:sp>
          <p:nvSpPr>
            <p:cNvPr id="703" name="koppt-图标"/>
            <p:cNvSpPr>
              <a:spLocks noEditPoints="1"/>
            </p:cNvSpPr>
            <p:nvPr/>
          </p:nvSpPr>
          <p:spPr bwMode="auto">
            <a:xfrm>
              <a:off x="6015874" y="4706893"/>
              <a:ext cx="279210" cy="274023"/>
            </a:xfrm>
            <a:custGeom>
              <a:avLst/>
              <a:gdLst>
                <a:gd name="T0" fmla="*/ 191 w 256"/>
                <a:gd name="T1" fmla="*/ 135 h 252"/>
                <a:gd name="T2" fmla="*/ 227 w 256"/>
                <a:gd name="T3" fmla="*/ 123 h 252"/>
                <a:gd name="T4" fmla="*/ 255 w 256"/>
                <a:gd name="T5" fmla="*/ 83 h 252"/>
                <a:gd name="T6" fmla="*/ 209 w 256"/>
                <a:gd name="T7" fmla="*/ 107 h 252"/>
                <a:gd name="T8" fmla="*/ 200 w 256"/>
                <a:gd name="T9" fmla="*/ 5 h 252"/>
                <a:gd name="T10" fmla="*/ 165 w 256"/>
                <a:gd name="T11" fmla="*/ 9 h 252"/>
                <a:gd name="T12" fmla="*/ 130 w 256"/>
                <a:gd name="T13" fmla="*/ 44 h 252"/>
                <a:gd name="T14" fmla="*/ 126 w 256"/>
                <a:gd name="T15" fmla="*/ 83 h 252"/>
                <a:gd name="T16" fmla="*/ 114 w 256"/>
                <a:gd name="T17" fmla="*/ 120 h 252"/>
                <a:gd name="T18" fmla="*/ 69 w 256"/>
                <a:gd name="T19" fmla="*/ 172 h 252"/>
                <a:gd name="T20" fmla="*/ 48 w 256"/>
                <a:gd name="T21" fmla="*/ 171 h 252"/>
                <a:gd name="T22" fmla="*/ 23 w 256"/>
                <a:gd name="T23" fmla="*/ 188 h 252"/>
                <a:gd name="T24" fmla="*/ 15 w 256"/>
                <a:gd name="T25" fmla="*/ 210 h 252"/>
                <a:gd name="T26" fmla="*/ 28 w 256"/>
                <a:gd name="T27" fmla="*/ 239 h 252"/>
                <a:gd name="T28" fmla="*/ 57 w 256"/>
                <a:gd name="T29" fmla="*/ 252 h 252"/>
                <a:gd name="T30" fmla="*/ 79 w 256"/>
                <a:gd name="T31" fmla="*/ 244 h 252"/>
                <a:gd name="T32" fmla="*/ 96 w 256"/>
                <a:gd name="T33" fmla="*/ 219 h 252"/>
                <a:gd name="T34" fmla="*/ 93 w 256"/>
                <a:gd name="T35" fmla="*/ 196 h 252"/>
                <a:gd name="T36" fmla="*/ 140 w 256"/>
                <a:gd name="T37" fmla="*/ 149 h 252"/>
                <a:gd name="T38" fmla="*/ 57 w 256"/>
                <a:gd name="T39" fmla="*/ 232 h 252"/>
                <a:gd name="T40" fmla="*/ 44 w 256"/>
                <a:gd name="T41" fmla="*/ 228 h 252"/>
                <a:gd name="T42" fmla="*/ 35 w 256"/>
                <a:gd name="T43" fmla="*/ 215 h 252"/>
                <a:gd name="T44" fmla="*/ 36 w 256"/>
                <a:gd name="T45" fmla="*/ 202 h 252"/>
                <a:gd name="T46" fmla="*/ 48 w 256"/>
                <a:gd name="T47" fmla="*/ 191 h 252"/>
                <a:gd name="T48" fmla="*/ 61 w 256"/>
                <a:gd name="T49" fmla="*/ 189 h 252"/>
                <a:gd name="T50" fmla="*/ 74 w 256"/>
                <a:gd name="T51" fmla="*/ 198 h 252"/>
                <a:gd name="T52" fmla="*/ 78 w 256"/>
                <a:gd name="T53" fmla="*/ 210 h 252"/>
                <a:gd name="T54" fmla="*/ 71 w 256"/>
                <a:gd name="T55" fmla="*/ 226 h 252"/>
                <a:gd name="T56" fmla="*/ 57 w 256"/>
                <a:gd name="T57" fmla="*/ 232 h 252"/>
                <a:gd name="T58" fmla="*/ 117 w 256"/>
                <a:gd name="T59" fmla="*/ 100 h 252"/>
                <a:gd name="T60" fmla="*/ 0 w 256"/>
                <a:gd name="T61" fmla="*/ 37 h 252"/>
                <a:gd name="T62" fmla="*/ 179 w 256"/>
                <a:gd name="T63" fmla="*/ 139 h 252"/>
                <a:gd name="T64" fmla="*/ 153 w 256"/>
                <a:gd name="T65" fmla="*/ 154 h 252"/>
                <a:gd name="T66" fmla="*/ 126 w 256"/>
                <a:gd name="T67" fmla="*/ 185 h 252"/>
                <a:gd name="T68" fmla="*/ 188 w 256"/>
                <a:gd name="T69" fmla="*/ 248 h 252"/>
                <a:gd name="T70" fmla="*/ 208 w 256"/>
                <a:gd name="T71" fmla="*/ 252 h 252"/>
                <a:gd name="T72" fmla="*/ 236 w 256"/>
                <a:gd name="T73" fmla="*/ 230 h 252"/>
                <a:gd name="T74" fmla="*/ 243 w 256"/>
                <a:gd name="T75" fmla="*/ 217 h 252"/>
                <a:gd name="T76" fmla="*/ 239 w 256"/>
                <a:gd name="T77" fmla="*/ 197 h 252"/>
                <a:gd name="T78" fmla="*/ 205 w 256"/>
                <a:gd name="T79" fmla="*/ 233 h 252"/>
                <a:gd name="T80" fmla="*/ 196 w 256"/>
                <a:gd name="T81" fmla="*/ 233 h 252"/>
                <a:gd name="T82" fmla="*/ 147 w 256"/>
                <a:gd name="T83" fmla="*/ 183 h 252"/>
                <a:gd name="T84" fmla="*/ 151 w 256"/>
                <a:gd name="T85" fmla="*/ 176 h 252"/>
                <a:gd name="T86" fmla="*/ 205 w 256"/>
                <a:gd name="T87" fmla="*/ 224 h 252"/>
                <a:gd name="T88" fmla="*/ 207 w 256"/>
                <a:gd name="T89" fmla="*/ 232 h 252"/>
                <a:gd name="T90" fmla="*/ 226 w 256"/>
                <a:gd name="T91" fmla="*/ 213 h 252"/>
                <a:gd name="T92" fmla="*/ 217 w 256"/>
                <a:gd name="T93" fmla="*/ 213 h 252"/>
                <a:gd name="T94" fmla="*/ 168 w 256"/>
                <a:gd name="T95" fmla="*/ 162 h 252"/>
                <a:gd name="T96" fmla="*/ 171 w 256"/>
                <a:gd name="T97" fmla="*/ 155 h 252"/>
                <a:gd name="T98" fmla="*/ 226 w 256"/>
                <a:gd name="T99" fmla="*/ 204 h 252"/>
                <a:gd name="T100" fmla="*/ 227 w 256"/>
                <a:gd name="T101" fmla="*/ 21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6" h="252">
                  <a:moveTo>
                    <a:pt x="166" y="130"/>
                  </a:moveTo>
                  <a:lnTo>
                    <a:pt x="166" y="130"/>
                  </a:lnTo>
                  <a:lnTo>
                    <a:pt x="178" y="133"/>
                  </a:lnTo>
                  <a:lnTo>
                    <a:pt x="191" y="135"/>
                  </a:lnTo>
                  <a:lnTo>
                    <a:pt x="191" y="135"/>
                  </a:lnTo>
                  <a:lnTo>
                    <a:pt x="204" y="133"/>
                  </a:lnTo>
                  <a:lnTo>
                    <a:pt x="216" y="130"/>
                  </a:lnTo>
                  <a:lnTo>
                    <a:pt x="227" y="123"/>
                  </a:lnTo>
                  <a:lnTo>
                    <a:pt x="236" y="115"/>
                  </a:lnTo>
                  <a:lnTo>
                    <a:pt x="246" y="106"/>
                  </a:lnTo>
                  <a:lnTo>
                    <a:pt x="251" y="94"/>
                  </a:lnTo>
                  <a:lnTo>
                    <a:pt x="255" y="83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55" y="58"/>
                  </a:lnTo>
                  <a:lnTo>
                    <a:pt x="209" y="107"/>
                  </a:lnTo>
                  <a:lnTo>
                    <a:pt x="165" y="100"/>
                  </a:lnTo>
                  <a:lnTo>
                    <a:pt x="149" y="58"/>
                  </a:lnTo>
                  <a:lnTo>
                    <a:pt x="200" y="5"/>
                  </a:lnTo>
                  <a:lnTo>
                    <a:pt x="200" y="5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78" y="5"/>
                  </a:lnTo>
                  <a:lnTo>
                    <a:pt x="165" y="9"/>
                  </a:lnTo>
                  <a:lnTo>
                    <a:pt x="155" y="15"/>
                  </a:lnTo>
                  <a:lnTo>
                    <a:pt x="144" y="23"/>
                  </a:lnTo>
                  <a:lnTo>
                    <a:pt x="136" y="32"/>
                  </a:lnTo>
                  <a:lnTo>
                    <a:pt x="130" y="44"/>
                  </a:lnTo>
                  <a:lnTo>
                    <a:pt x="126" y="57"/>
                  </a:lnTo>
                  <a:lnTo>
                    <a:pt x="125" y="70"/>
                  </a:lnTo>
                  <a:lnTo>
                    <a:pt x="125" y="70"/>
                  </a:lnTo>
                  <a:lnTo>
                    <a:pt x="126" y="83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22" y="109"/>
                  </a:lnTo>
                  <a:lnTo>
                    <a:pt x="114" y="120"/>
                  </a:lnTo>
                  <a:lnTo>
                    <a:pt x="96" y="143"/>
                  </a:lnTo>
                  <a:lnTo>
                    <a:pt x="80" y="161"/>
                  </a:lnTo>
                  <a:lnTo>
                    <a:pt x="69" y="172"/>
                  </a:lnTo>
                  <a:lnTo>
                    <a:pt x="69" y="172"/>
                  </a:lnTo>
                  <a:lnTo>
                    <a:pt x="62" y="171"/>
                  </a:lnTo>
                  <a:lnTo>
                    <a:pt x="57" y="170"/>
                  </a:lnTo>
                  <a:lnTo>
                    <a:pt x="57" y="170"/>
                  </a:lnTo>
                  <a:lnTo>
                    <a:pt x="48" y="171"/>
                  </a:lnTo>
                  <a:lnTo>
                    <a:pt x="40" y="174"/>
                  </a:lnTo>
                  <a:lnTo>
                    <a:pt x="34" y="178"/>
                  </a:lnTo>
                  <a:lnTo>
                    <a:pt x="28" y="181"/>
                  </a:lnTo>
                  <a:lnTo>
                    <a:pt x="23" y="188"/>
                  </a:lnTo>
                  <a:lnTo>
                    <a:pt x="19" y="194"/>
                  </a:lnTo>
                  <a:lnTo>
                    <a:pt x="17" y="202"/>
                  </a:lnTo>
                  <a:lnTo>
                    <a:pt x="15" y="210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19" y="227"/>
                  </a:lnTo>
                  <a:lnTo>
                    <a:pt x="23" y="233"/>
                  </a:lnTo>
                  <a:lnTo>
                    <a:pt x="28" y="239"/>
                  </a:lnTo>
                  <a:lnTo>
                    <a:pt x="34" y="244"/>
                  </a:lnTo>
                  <a:lnTo>
                    <a:pt x="40" y="248"/>
                  </a:lnTo>
                  <a:lnTo>
                    <a:pt x="48" y="250"/>
                  </a:lnTo>
                  <a:lnTo>
                    <a:pt x="57" y="252"/>
                  </a:lnTo>
                  <a:lnTo>
                    <a:pt x="57" y="252"/>
                  </a:lnTo>
                  <a:lnTo>
                    <a:pt x="65" y="250"/>
                  </a:lnTo>
                  <a:lnTo>
                    <a:pt x="73" y="248"/>
                  </a:lnTo>
                  <a:lnTo>
                    <a:pt x="79" y="244"/>
                  </a:lnTo>
                  <a:lnTo>
                    <a:pt x="86" y="239"/>
                  </a:lnTo>
                  <a:lnTo>
                    <a:pt x="90" y="233"/>
                  </a:lnTo>
                  <a:lnTo>
                    <a:pt x="93" y="227"/>
                  </a:lnTo>
                  <a:lnTo>
                    <a:pt x="96" y="219"/>
                  </a:lnTo>
                  <a:lnTo>
                    <a:pt x="97" y="210"/>
                  </a:lnTo>
                  <a:lnTo>
                    <a:pt x="97" y="210"/>
                  </a:lnTo>
                  <a:lnTo>
                    <a:pt x="96" y="202"/>
                  </a:lnTo>
                  <a:lnTo>
                    <a:pt x="93" y="196"/>
                  </a:lnTo>
                  <a:lnTo>
                    <a:pt x="93" y="196"/>
                  </a:lnTo>
                  <a:lnTo>
                    <a:pt x="104" y="184"/>
                  </a:lnTo>
                  <a:lnTo>
                    <a:pt x="119" y="167"/>
                  </a:lnTo>
                  <a:lnTo>
                    <a:pt x="140" y="149"/>
                  </a:lnTo>
                  <a:lnTo>
                    <a:pt x="152" y="139"/>
                  </a:lnTo>
                  <a:lnTo>
                    <a:pt x="166" y="130"/>
                  </a:lnTo>
                  <a:lnTo>
                    <a:pt x="166" y="130"/>
                  </a:lnTo>
                  <a:close/>
                  <a:moveTo>
                    <a:pt x="57" y="232"/>
                  </a:moveTo>
                  <a:lnTo>
                    <a:pt x="57" y="232"/>
                  </a:lnTo>
                  <a:lnTo>
                    <a:pt x="52" y="232"/>
                  </a:lnTo>
                  <a:lnTo>
                    <a:pt x="48" y="231"/>
                  </a:lnTo>
                  <a:lnTo>
                    <a:pt x="44" y="228"/>
                  </a:lnTo>
                  <a:lnTo>
                    <a:pt x="41" y="226"/>
                  </a:lnTo>
                  <a:lnTo>
                    <a:pt x="39" y="223"/>
                  </a:lnTo>
                  <a:lnTo>
                    <a:pt x="36" y="219"/>
                  </a:lnTo>
                  <a:lnTo>
                    <a:pt x="35" y="215"/>
                  </a:lnTo>
                  <a:lnTo>
                    <a:pt x="35" y="210"/>
                  </a:lnTo>
                  <a:lnTo>
                    <a:pt x="35" y="210"/>
                  </a:lnTo>
                  <a:lnTo>
                    <a:pt x="35" y="206"/>
                  </a:lnTo>
                  <a:lnTo>
                    <a:pt x="36" y="202"/>
                  </a:lnTo>
                  <a:lnTo>
                    <a:pt x="39" y="198"/>
                  </a:lnTo>
                  <a:lnTo>
                    <a:pt x="41" y="196"/>
                  </a:lnTo>
                  <a:lnTo>
                    <a:pt x="44" y="193"/>
                  </a:lnTo>
                  <a:lnTo>
                    <a:pt x="48" y="191"/>
                  </a:lnTo>
                  <a:lnTo>
                    <a:pt x="52" y="189"/>
                  </a:lnTo>
                  <a:lnTo>
                    <a:pt x="57" y="189"/>
                  </a:lnTo>
                  <a:lnTo>
                    <a:pt x="57" y="189"/>
                  </a:lnTo>
                  <a:lnTo>
                    <a:pt x="61" y="189"/>
                  </a:lnTo>
                  <a:lnTo>
                    <a:pt x="65" y="191"/>
                  </a:lnTo>
                  <a:lnTo>
                    <a:pt x="69" y="193"/>
                  </a:lnTo>
                  <a:lnTo>
                    <a:pt x="71" y="196"/>
                  </a:lnTo>
                  <a:lnTo>
                    <a:pt x="74" y="198"/>
                  </a:lnTo>
                  <a:lnTo>
                    <a:pt x="77" y="202"/>
                  </a:lnTo>
                  <a:lnTo>
                    <a:pt x="78" y="206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78" y="215"/>
                  </a:lnTo>
                  <a:lnTo>
                    <a:pt x="77" y="219"/>
                  </a:lnTo>
                  <a:lnTo>
                    <a:pt x="74" y="223"/>
                  </a:lnTo>
                  <a:lnTo>
                    <a:pt x="71" y="226"/>
                  </a:lnTo>
                  <a:lnTo>
                    <a:pt x="69" y="228"/>
                  </a:lnTo>
                  <a:lnTo>
                    <a:pt x="65" y="231"/>
                  </a:lnTo>
                  <a:lnTo>
                    <a:pt x="61" y="232"/>
                  </a:lnTo>
                  <a:lnTo>
                    <a:pt x="57" y="232"/>
                  </a:lnTo>
                  <a:lnTo>
                    <a:pt x="57" y="232"/>
                  </a:lnTo>
                  <a:close/>
                  <a:moveTo>
                    <a:pt x="61" y="79"/>
                  </a:moveTo>
                  <a:lnTo>
                    <a:pt x="99" y="119"/>
                  </a:lnTo>
                  <a:lnTo>
                    <a:pt x="117" y="100"/>
                  </a:lnTo>
                  <a:lnTo>
                    <a:pt x="79" y="61"/>
                  </a:lnTo>
                  <a:lnTo>
                    <a:pt x="88" y="52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51" y="88"/>
                  </a:lnTo>
                  <a:lnTo>
                    <a:pt x="61" y="79"/>
                  </a:lnTo>
                  <a:close/>
                  <a:moveTo>
                    <a:pt x="179" y="139"/>
                  </a:moveTo>
                  <a:lnTo>
                    <a:pt x="179" y="139"/>
                  </a:lnTo>
                  <a:lnTo>
                    <a:pt x="174" y="140"/>
                  </a:lnTo>
                  <a:lnTo>
                    <a:pt x="169" y="144"/>
                  </a:lnTo>
                  <a:lnTo>
                    <a:pt x="161" y="148"/>
                  </a:lnTo>
                  <a:lnTo>
                    <a:pt x="153" y="154"/>
                  </a:lnTo>
                  <a:lnTo>
                    <a:pt x="144" y="162"/>
                  </a:lnTo>
                  <a:lnTo>
                    <a:pt x="135" y="172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55" y="214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8" y="248"/>
                  </a:lnTo>
                  <a:lnTo>
                    <a:pt x="194" y="250"/>
                  </a:lnTo>
                  <a:lnTo>
                    <a:pt x="197" y="252"/>
                  </a:lnTo>
                  <a:lnTo>
                    <a:pt x="203" y="252"/>
                  </a:lnTo>
                  <a:lnTo>
                    <a:pt x="208" y="252"/>
                  </a:lnTo>
                  <a:lnTo>
                    <a:pt x="213" y="250"/>
                  </a:lnTo>
                  <a:lnTo>
                    <a:pt x="217" y="248"/>
                  </a:lnTo>
                  <a:lnTo>
                    <a:pt x="221" y="24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9" y="226"/>
                  </a:lnTo>
                  <a:lnTo>
                    <a:pt x="242" y="220"/>
                  </a:lnTo>
                  <a:lnTo>
                    <a:pt x="243" y="217"/>
                  </a:lnTo>
                  <a:lnTo>
                    <a:pt x="243" y="211"/>
                  </a:lnTo>
                  <a:lnTo>
                    <a:pt x="243" y="206"/>
                  </a:lnTo>
                  <a:lnTo>
                    <a:pt x="242" y="201"/>
                  </a:lnTo>
                  <a:lnTo>
                    <a:pt x="239" y="197"/>
                  </a:lnTo>
                  <a:lnTo>
                    <a:pt x="236" y="193"/>
                  </a:lnTo>
                  <a:lnTo>
                    <a:pt x="179" y="139"/>
                  </a:lnTo>
                  <a:close/>
                  <a:moveTo>
                    <a:pt x="205" y="233"/>
                  </a:moveTo>
                  <a:lnTo>
                    <a:pt x="205" y="233"/>
                  </a:lnTo>
                  <a:lnTo>
                    <a:pt x="203" y="236"/>
                  </a:lnTo>
                  <a:lnTo>
                    <a:pt x="200" y="236"/>
                  </a:lnTo>
                  <a:lnTo>
                    <a:pt x="197" y="236"/>
                  </a:lnTo>
                  <a:lnTo>
                    <a:pt x="196" y="233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47" y="184"/>
                  </a:lnTo>
                  <a:lnTo>
                    <a:pt x="147" y="183"/>
                  </a:lnTo>
                  <a:lnTo>
                    <a:pt x="147" y="180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51" y="176"/>
                  </a:lnTo>
                  <a:lnTo>
                    <a:pt x="153" y="175"/>
                  </a:lnTo>
                  <a:lnTo>
                    <a:pt x="156" y="176"/>
                  </a:lnTo>
                  <a:lnTo>
                    <a:pt x="157" y="178"/>
                  </a:lnTo>
                  <a:lnTo>
                    <a:pt x="205" y="224"/>
                  </a:lnTo>
                  <a:lnTo>
                    <a:pt x="205" y="224"/>
                  </a:lnTo>
                  <a:lnTo>
                    <a:pt x="207" y="227"/>
                  </a:lnTo>
                  <a:lnTo>
                    <a:pt x="207" y="230"/>
                  </a:lnTo>
                  <a:lnTo>
                    <a:pt x="207" y="232"/>
                  </a:lnTo>
                  <a:lnTo>
                    <a:pt x="205" y="233"/>
                  </a:lnTo>
                  <a:lnTo>
                    <a:pt x="205" y="233"/>
                  </a:lnTo>
                  <a:close/>
                  <a:moveTo>
                    <a:pt x="226" y="213"/>
                  </a:moveTo>
                  <a:lnTo>
                    <a:pt x="226" y="213"/>
                  </a:lnTo>
                  <a:lnTo>
                    <a:pt x="223" y="215"/>
                  </a:lnTo>
                  <a:lnTo>
                    <a:pt x="221" y="215"/>
                  </a:lnTo>
                  <a:lnTo>
                    <a:pt x="218" y="215"/>
                  </a:lnTo>
                  <a:lnTo>
                    <a:pt x="217" y="213"/>
                  </a:lnTo>
                  <a:lnTo>
                    <a:pt x="169" y="166"/>
                  </a:lnTo>
                  <a:lnTo>
                    <a:pt x="169" y="166"/>
                  </a:lnTo>
                  <a:lnTo>
                    <a:pt x="168" y="163"/>
                  </a:lnTo>
                  <a:lnTo>
                    <a:pt x="168" y="162"/>
                  </a:lnTo>
                  <a:lnTo>
                    <a:pt x="168" y="159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71" y="155"/>
                  </a:lnTo>
                  <a:lnTo>
                    <a:pt x="174" y="154"/>
                  </a:lnTo>
                  <a:lnTo>
                    <a:pt x="177" y="155"/>
                  </a:lnTo>
                  <a:lnTo>
                    <a:pt x="178" y="157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7" y="206"/>
                  </a:lnTo>
                  <a:lnTo>
                    <a:pt x="227" y="209"/>
                  </a:lnTo>
                  <a:lnTo>
                    <a:pt x="227" y="211"/>
                  </a:lnTo>
                  <a:lnTo>
                    <a:pt x="226" y="213"/>
                  </a:lnTo>
                  <a:lnTo>
                    <a:pt x="226" y="213"/>
                  </a:lnTo>
                  <a:close/>
                </a:path>
              </a:pathLst>
            </a:custGeom>
            <a:solidFill>
              <a:srgbClr val="9A7D5D">
                <a:alpha val="99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Calibri" panose="020F0502020204030204"/>
              </a:endParaRPr>
            </a:p>
          </p:txBody>
        </p:sp>
        <p:sp>
          <p:nvSpPr>
            <p:cNvPr id="697" name="koppt-图标"/>
            <p:cNvSpPr>
              <a:spLocks noEditPoints="1"/>
            </p:cNvSpPr>
            <p:nvPr/>
          </p:nvSpPr>
          <p:spPr bwMode="auto">
            <a:xfrm>
              <a:off x="6048722" y="3857728"/>
              <a:ext cx="213514" cy="260193"/>
            </a:xfrm>
            <a:custGeom>
              <a:avLst/>
              <a:gdLst>
                <a:gd name="T0" fmla="*/ 26 w 209"/>
                <a:gd name="T1" fmla="*/ 192 h 254"/>
                <a:gd name="T2" fmla="*/ 27 w 209"/>
                <a:gd name="T3" fmla="*/ 189 h 254"/>
                <a:gd name="T4" fmla="*/ 35 w 209"/>
                <a:gd name="T5" fmla="*/ 178 h 254"/>
                <a:gd name="T6" fmla="*/ 45 w 209"/>
                <a:gd name="T7" fmla="*/ 173 h 254"/>
                <a:gd name="T8" fmla="*/ 161 w 209"/>
                <a:gd name="T9" fmla="*/ 171 h 254"/>
                <a:gd name="T10" fmla="*/ 167 w 209"/>
                <a:gd name="T11" fmla="*/ 173 h 254"/>
                <a:gd name="T12" fmla="*/ 178 w 209"/>
                <a:gd name="T13" fmla="*/ 178 h 254"/>
                <a:gd name="T14" fmla="*/ 185 w 209"/>
                <a:gd name="T15" fmla="*/ 189 h 254"/>
                <a:gd name="T16" fmla="*/ 209 w 209"/>
                <a:gd name="T17" fmla="*/ 254 h 254"/>
                <a:gd name="T18" fmla="*/ 103 w 209"/>
                <a:gd name="T19" fmla="*/ 166 h 254"/>
                <a:gd name="T20" fmla="*/ 96 w 209"/>
                <a:gd name="T21" fmla="*/ 166 h 254"/>
                <a:gd name="T22" fmla="*/ 79 w 209"/>
                <a:gd name="T23" fmla="*/ 162 h 254"/>
                <a:gd name="T24" fmla="*/ 64 w 209"/>
                <a:gd name="T25" fmla="*/ 156 h 254"/>
                <a:gd name="T26" fmla="*/ 45 w 209"/>
                <a:gd name="T27" fmla="*/ 141 h 254"/>
                <a:gd name="T28" fmla="*/ 31 w 209"/>
                <a:gd name="T29" fmla="*/ 123 h 254"/>
                <a:gd name="T30" fmla="*/ 24 w 209"/>
                <a:gd name="T31" fmla="*/ 108 h 254"/>
                <a:gd name="T32" fmla="*/ 22 w 209"/>
                <a:gd name="T33" fmla="*/ 92 h 254"/>
                <a:gd name="T34" fmla="*/ 20 w 209"/>
                <a:gd name="T35" fmla="*/ 83 h 254"/>
                <a:gd name="T36" fmla="*/ 23 w 209"/>
                <a:gd name="T37" fmla="*/ 66 h 254"/>
                <a:gd name="T38" fmla="*/ 27 w 209"/>
                <a:gd name="T39" fmla="*/ 50 h 254"/>
                <a:gd name="T40" fmla="*/ 35 w 209"/>
                <a:gd name="T41" fmla="*/ 36 h 254"/>
                <a:gd name="T42" fmla="*/ 57 w 209"/>
                <a:gd name="T43" fmla="*/ 14 h 254"/>
                <a:gd name="T44" fmla="*/ 71 w 209"/>
                <a:gd name="T45" fmla="*/ 6 h 254"/>
                <a:gd name="T46" fmla="*/ 87 w 209"/>
                <a:gd name="T47" fmla="*/ 1 h 254"/>
                <a:gd name="T48" fmla="*/ 103 w 209"/>
                <a:gd name="T49" fmla="*/ 0 h 254"/>
                <a:gd name="T50" fmla="*/ 113 w 209"/>
                <a:gd name="T51" fmla="*/ 0 h 254"/>
                <a:gd name="T52" fmla="*/ 128 w 209"/>
                <a:gd name="T53" fmla="*/ 4 h 254"/>
                <a:gd name="T54" fmla="*/ 144 w 209"/>
                <a:gd name="T55" fmla="*/ 10 h 254"/>
                <a:gd name="T56" fmla="*/ 163 w 209"/>
                <a:gd name="T57" fmla="*/ 24 h 254"/>
                <a:gd name="T58" fmla="*/ 178 w 209"/>
                <a:gd name="T59" fmla="*/ 44 h 254"/>
                <a:gd name="T60" fmla="*/ 183 w 209"/>
                <a:gd name="T61" fmla="*/ 58 h 254"/>
                <a:gd name="T62" fmla="*/ 187 w 209"/>
                <a:gd name="T63" fmla="*/ 75 h 254"/>
                <a:gd name="T64" fmla="*/ 187 w 209"/>
                <a:gd name="T65" fmla="*/ 83 h 254"/>
                <a:gd name="T66" fmla="*/ 185 w 209"/>
                <a:gd name="T67" fmla="*/ 100 h 254"/>
                <a:gd name="T68" fmla="*/ 180 w 209"/>
                <a:gd name="T69" fmla="*/ 115 h 254"/>
                <a:gd name="T70" fmla="*/ 172 w 209"/>
                <a:gd name="T71" fmla="*/ 130 h 254"/>
                <a:gd name="T72" fmla="*/ 150 w 209"/>
                <a:gd name="T73" fmla="*/ 152 h 254"/>
                <a:gd name="T74" fmla="*/ 136 w 209"/>
                <a:gd name="T75" fmla="*/ 160 h 254"/>
                <a:gd name="T76" fmla="*/ 120 w 209"/>
                <a:gd name="T77" fmla="*/ 165 h 254"/>
                <a:gd name="T78" fmla="*/ 103 w 209"/>
                <a:gd name="T79" fmla="*/ 166 h 254"/>
                <a:gd name="T80" fmla="*/ 90 w 209"/>
                <a:gd name="T81" fmla="*/ 22 h 254"/>
                <a:gd name="T82" fmla="*/ 87 w 209"/>
                <a:gd name="T83" fmla="*/ 24 h 254"/>
                <a:gd name="T84" fmla="*/ 81 w 209"/>
                <a:gd name="T85" fmla="*/ 30 h 254"/>
                <a:gd name="T86" fmla="*/ 77 w 209"/>
                <a:gd name="T87" fmla="*/ 40 h 254"/>
                <a:gd name="T88" fmla="*/ 74 w 209"/>
                <a:gd name="T89" fmla="*/ 58 h 254"/>
                <a:gd name="T90" fmla="*/ 68 w 209"/>
                <a:gd name="T91" fmla="*/ 67 h 254"/>
                <a:gd name="T92" fmla="*/ 57 w 209"/>
                <a:gd name="T93" fmla="*/ 75 h 254"/>
                <a:gd name="T94" fmla="*/ 40 w 209"/>
                <a:gd name="T95" fmla="*/ 83 h 254"/>
                <a:gd name="T96" fmla="*/ 41 w 209"/>
                <a:gd name="T97" fmla="*/ 96 h 254"/>
                <a:gd name="T98" fmla="*/ 51 w 209"/>
                <a:gd name="T99" fmla="*/ 119 h 254"/>
                <a:gd name="T100" fmla="*/ 68 w 209"/>
                <a:gd name="T101" fmla="*/ 136 h 254"/>
                <a:gd name="T102" fmla="*/ 90 w 209"/>
                <a:gd name="T103" fmla="*/ 145 h 254"/>
                <a:gd name="T104" fmla="*/ 103 w 209"/>
                <a:gd name="T105" fmla="*/ 147 h 254"/>
                <a:gd name="T106" fmla="*/ 128 w 209"/>
                <a:gd name="T107" fmla="*/ 141 h 254"/>
                <a:gd name="T108" fmla="*/ 149 w 209"/>
                <a:gd name="T109" fmla="*/ 128 h 254"/>
                <a:gd name="T110" fmla="*/ 162 w 209"/>
                <a:gd name="T111" fmla="*/ 108 h 254"/>
                <a:gd name="T112" fmla="*/ 167 w 209"/>
                <a:gd name="T113" fmla="*/ 83 h 254"/>
                <a:gd name="T114" fmla="*/ 161 w 209"/>
                <a:gd name="T115" fmla="*/ 79 h 254"/>
                <a:gd name="T116" fmla="*/ 140 w 209"/>
                <a:gd name="T117" fmla="*/ 69 h 254"/>
                <a:gd name="T118" fmla="*/ 102 w 209"/>
                <a:gd name="T119" fmla="*/ 54 h 254"/>
                <a:gd name="T120" fmla="*/ 93 w 209"/>
                <a:gd name="T121" fmla="*/ 48 h 254"/>
                <a:gd name="T122" fmla="*/ 89 w 209"/>
                <a:gd name="T123" fmla="*/ 37 h 254"/>
                <a:gd name="T124" fmla="*/ 90 w 209"/>
                <a:gd name="T125" fmla="*/ 2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254">
                  <a:moveTo>
                    <a:pt x="0" y="254"/>
                  </a:moveTo>
                  <a:lnTo>
                    <a:pt x="26" y="192"/>
                  </a:lnTo>
                  <a:lnTo>
                    <a:pt x="26" y="192"/>
                  </a:lnTo>
                  <a:lnTo>
                    <a:pt x="27" y="189"/>
                  </a:lnTo>
                  <a:lnTo>
                    <a:pt x="31" y="182"/>
                  </a:lnTo>
                  <a:lnTo>
                    <a:pt x="35" y="178"/>
                  </a:lnTo>
                  <a:lnTo>
                    <a:pt x="40" y="175"/>
                  </a:lnTo>
                  <a:lnTo>
                    <a:pt x="45" y="173"/>
                  </a:lnTo>
                  <a:lnTo>
                    <a:pt x="53" y="171"/>
                  </a:lnTo>
                  <a:lnTo>
                    <a:pt x="161" y="171"/>
                  </a:lnTo>
                  <a:lnTo>
                    <a:pt x="161" y="171"/>
                  </a:lnTo>
                  <a:lnTo>
                    <a:pt x="167" y="173"/>
                  </a:lnTo>
                  <a:lnTo>
                    <a:pt x="172" y="175"/>
                  </a:lnTo>
                  <a:lnTo>
                    <a:pt x="178" y="178"/>
                  </a:lnTo>
                  <a:lnTo>
                    <a:pt x="181" y="182"/>
                  </a:lnTo>
                  <a:lnTo>
                    <a:pt x="185" y="189"/>
                  </a:lnTo>
                  <a:lnTo>
                    <a:pt x="187" y="192"/>
                  </a:lnTo>
                  <a:lnTo>
                    <a:pt x="209" y="254"/>
                  </a:lnTo>
                  <a:lnTo>
                    <a:pt x="0" y="254"/>
                  </a:lnTo>
                  <a:close/>
                  <a:moveTo>
                    <a:pt x="103" y="166"/>
                  </a:moveTo>
                  <a:lnTo>
                    <a:pt x="103" y="166"/>
                  </a:lnTo>
                  <a:lnTo>
                    <a:pt x="96" y="166"/>
                  </a:lnTo>
                  <a:lnTo>
                    <a:pt x="87" y="165"/>
                  </a:lnTo>
                  <a:lnTo>
                    <a:pt x="79" y="162"/>
                  </a:lnTo>
                  <a:lnTo>
                    <a:pt x="71" y="160"/>
                  </a:lnTo>
                  <a:lnTo>
                    <a:pt x="64" y="156"/>
                  </a:lnTo>
                  <a:lnTo>
                    <a:pt x="57" y="152"/>
                  </a:lnTo>
                  <a:lnTo>
                    <a:pt x="45" y="141"/>
                  </a:lnTo>
                  <a:lnTo>
                    <a:pt x="35" y="130"/>
                  </a:lnTo>
                  <a:lnTo>
                    <a:pt x="31" y="123"/>
                  </a:lnTo>
                  <a:lnTo>
                    <a:pt x="27" y="115"/>
                  </a:lnTo>
                  <a:lnTo>
                    <a:pt x="24" y="108"/>
                  </a:lnTo>
                  <a:lnTo>
                    <a:pt x="23" y="100"/>
                  </a:lnTo>
                  <a:lnTo>
                    <a:pt x="22" y="92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22" y="75"/>
                  </a:lnTo>
                  <a:lnTo>
                    <a:pt x="23" y="66"/>
                  </a:lnTo>
                  <a:lnTo>
                    <a:pt x="24" y="58"/>
                  </a:lnTo>
                  <a:lnTo>
                    <a:pt x="27" y="50"/>
                  </a:lnTo>
                  <a:lnTo>
                    <a:pt x="31" y="44"/>
                  </a:lnTo>
                  <a:lnTo>
                    <a:pt x="35" y="36"/>
                  </a:lnTo>
                  <a:lnTo>
                    <a:pt x="45" y="24"/>
                  </a:lnTo>
                  <a:lnTo>
                    <a:pt x="57" y="14"/>
                  </a:lnTo>
                  <a:lnTo>
                    <a:pt x="64" y="10"/>
                  </a:lnTo>
                  <a:lnTo>
                    <a:pt x="71" y="6"/>
                  </a:lnTo>
                  <a:lnTo>
                    <a:pt x="79" y="4"/>
                  </a:lnTo>
                  <a:lnTo>
                    <a:pt x="87" y="1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20" y="1"/>
                  </a:lnTo>
                  <a:lnTo>
                    <a:pt x="128" y="4"/>
                  </a:lnTo>
                  <a:lnTo>
                    <a:pt x="136" y="6"/>
                  </a:lnTo>
                  <a:lnTo>
                    <a:pt x="144" y="10"/>
                  </a:lnTo>
                  <a:lnTo>
                    <a:pt x="150" y="14"/>
                  </a:lnTo>
                  <a:lnTo>
                    <a:pt x="163" y="24"/>
                  </a:lnTo>
                  <a:lnTo>
                    <a:pt x="172" y="36"/>
                  </a:lnTo>
                  <a:lnTo>
                    <a:pt x="178" y="44"/>
                  </a:lnTo>
                  <a:lnTo>
                    <a:pt x="180" y="50"/>
                  </a:lnTo>
                  <a:lnTo>
                    <a:pt x="183" y="58"/>
                  </a:lnTo>
                  <a:lnTo>
                    <a:pt x="185" y="66"/>
                  </a:lnTo>
                  <a:lnTo>
                    <a:pt x="187" y="75"/>
                  </a:lnTo>
                  <a:lnTo>
                    <a:pt x="187" y="83"/>
                  </a:lnTo>
                  <a:lnTo>
                    <a:pt x="187" y="83"/>
                  </a:lnTo>
                  <a:lnTo>
                    <a:pt x="187" y="92"/>
                  </a:lnTo>
                  <a:lnTo>
                    <a:pt x="185" y="100"/>
                  </a:lnTo>
                  <a:lnTo>
                    <a:pt x="183" y="108"/>
                  </a:lnTo>
                  <a:lnTo>
                    <a:pt x="180" y="115"/>
                  </a:lnTo>
                  <a:lnTo>
                    <a:pt x="178" y="123"/>
                  </a:lnTo>
                  <a:lnTo>
                    <a:pt x="172" y="130"/>
                  </a:lnTo>
                  <a:lnTo>
                    <a:pt x="163" y="141"/>
                  </a:lnTo>
                  <a:lnTo>
                    <a:pt x="150" y="152"/>
                  </a:lnTo>
                  <a:lnTo>
                    <a:pt x="144" y="156"/>
                  </a:lnTo>
                  <a:lnTo>
                    <a:pt x="136" y="160"/>
                  </a:lnTo>
                  <a:lnTo>
                    <a:pt x="128" y="162"/>
                  </a:lnTo>
                  <a:lnTo>
                    <a:pt x="120" y="165"/>
                  </a:lnTo>
                  <a:lnTo>
                    <a:pt x="113" y="166"/>
                  </a:lnTo>
                  <a:lnTo>
                    <a:pt x="103" y="166"/>
                  </a:lnTo>
                  <a:lnTo>
                    <a:pt x="103" y="166"/>
                  </a:lnTo>
                  <a:close/>
                  <a:moveTo>
                    <a:pt x="90" y="22"/>
                  </a:moveTo>
                  <a:lnTo>
                    <a:pt x="90" y="22"/>
                  </a:lnTo>
                  <a:lnTo>
                    <a:pt x="87" y="24"/>
                  </a:lnTo>
                  <a:lnTo>
                    <a:pt x="83" y="27"/>
                  </a:lnTo>
                  <a:lnTo>
                    <a:pt x="81" y="30"/>
                  </a:lnTo>
                  <a:lnTo>
                    <a:pt x="79" y="33"/>
                  </a:lnTo>
                  <a:lnTo>
                    <a:pt x="77" y="40"/>
                  </a:lnTo>
                  <a:lnTo>
                    <a:pt x="76" y="49"/>
                  </a:lnTo>
                  <a:lnTo>
                    <a:pt x="74" y="58"/>
                  </a:lnTo>
                  <a:lnTo>
                    <a:pt x="71" y="62"/>
                  </a:lnTo>
                  <a:lnTo>
                    <a:pt x="68" y="67"/>
                  </a:lnTo>
                  <a:lnTo>
                    <a:pt x="63" y="71"/>
                  </a:lnTo>
                  <a:lnTo>
                    <a:pt x="57" y="75"/>
                  </a:lnTo>
                  <a:lnTo>
                    <a:pt x="49" y="79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1" y="96"/>
                  </a:lnTo>
                  <a:lnTo>
                    <a:pt x="45" y="108"/>
                  </a:lnTo>
                  <a:lnTo>
                    <a:pt x="51" y="119"/>
                  </a:lnTo>
                  <a:lnTo>
                    <a:pt x="59" y="128"/>
                  </a:lnTo>
                  <a:lnTo>
                    <a:pt x="68" y="136"/>
                  </a:lnTo>
                  <a:lnTo>
                    <a:pt x="79" y="141"/>
                  </a:lnTo>
                  <a:lnTo>
                    <a:pt x="90" y="145"/>
                  </a:lnTo>
                  <a:lnTo>
                    <a:pt x="103" y="147"/>
                  </a:lnTo>
                  <a:lnTo>
                    <a:pt x="103" y="147"/>
                  </a:lnTo>
                  <a:lnTo>
                    <a:pt x="116" y="145"/>
                  </a:lnTo>
                  <a:lnTo>
                    <a:pt x="128" y="141"/>
                  </a:lnTo>
                  <a:lnTo>
                    <a:pt x="140" y="136"/>
                  </a:lnTo>
                  <a:lnTo>
                    <a:pt x="149" y="128"/>
                  </a:lnTo>
                  <a:lnTo>
                    <a:pt x="157" y="119"/>
                  </a:lnTo>
                  <a:lnTo>
                    <a:pt x="162" y="108"/>
                  </a:lnTo>
                  <a:lnTo>
                    <a:pt x="166" y="96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1" y="79"/>
                  </a:lnTo>
                  <a:lnTo>
                    <a:pt x="154" y="75"/>
                  </a:lnTo>
                  <a:lnTo>
                    <a:pt x="140" y="69"/>
                  </a:lnTo>
                  <a:lnTo>
                    <a:pt x="113" y="59"/>
                  </a:lnTo>
                  <a:lnTo>
                    <a:pt x="102" y="54"/>
                  </a:lnTo>
                  <a:lnTo>
                    <a:pt x="97" y="52"/>
                  </a:lnTo>
                  <a:lnTo>
                    <a:pt x="93" y="48"/>
                  </a:lnTo>
                  <a:lnTo>
                    <a:pt x="90" y="43"/>
                  </a:lnTo>
                  <a:lnTo>
                    <a:pt x="89" y="37"/>
                  </a:lnTo>
                  <a:lnTo>
                    <a:pt x="89" y="31"/>
                  </a:lnTo>
                  <a:lnTo>
                    <a:pt x="90" y="22"/>
                  </a:lnTo>
                  <a:lnTo>
                    <a:pt x="90" y="22"/>
                  </a:lnTo>
                  <a:close/>
                </a:path>
              </a:pathLst>
            </a:custGeom>
            <a:solidFill>
              <a:srgbClr val="9A7D5D">
                <a:alpha val="99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Calibri" panose="020F0502020204030204"/>
              </a:endParaRPr>
            </a:p>
          </p:txBody>
        </p:sp>
        <p:sp>
          <p:nvSpPr>
            <p:cNvPr id="691" name="koppt-图标"/>
            <p:cNvSpPr>
              <a:spLocks noEditPoints="1"/>
            </p:cNvSpPr>
            <p:nvPr/>
          </p:nvSpPr>
          <p:spPr bwMode="auto">
            <a:xfrm>
              <a:off x="6032730" y="5581125"/>
              <a:ext cx="245498" cy="237718"/>
            </a:xfrm>
            <a:custGeom>
              <a:avLst/>
              <a:gdLst>
                <a:gd name="T0" fmla="*/ 246 w 256"/>
                <a:gd name="T1" fmla="*/ 149 h 247"/>
                <a:gd name="T2" fmla="*/ 254 w 256"/>
                <a:gd name="T3" fmla="*/ 165 h 247"/>
                <a:gd name="T4" fmla="*/ 248 w 256"/>
                <a:gd name="T5" fmla="*/ 191 h 247"/>
                <a:gd name="T6" fmla="*/ 237 w 256"/>
                <a:gd name="T7" fmla="*/ 199 h 247"/>
                <a:gd name="T8" fmla="*/ 238 w 256"/>
                <a:gd name="T9" fmla="*/ 212 h 247"/>
                <a:gd name="T10" fmla="*/ 229 w 256"/>
                <a:gd name="T11" fmla="*/ 236 h 247"/>
                <a:gd name="T12" fmla="*/ 216 w 256"/>
                <a:gd name="T13" fmla="*/ 245 h 247"/>
                <a:gd name="T14" fmla="*/ 194 w 256"/>
                <a:gd name="T15" fmla="*/ 247 h 247"/>
                <a:gd name="T16" fmla="*/ 159 w 256"/>
                <a:gd name="T17" fmla="*/ 243 h 247"/>
                <a:gd name="T18" fmla="*/ 124 w 256"/>
                <a:gd name="T19" fmla="*/ 230 h 247"/>
                <a:gd name="T20" fmla="*/ 88 w 256"/>
                <a:gd name="T21" fmla="*/ 223 h 247"/>
                <a:gd name="T22" fmla="*/ 62 w 256"/>
                <a:gd name="T23" fmla="*/ 247 h 247"/>
                <a:gd name="T24" fmla="*/ 26 w 256"/>
                <a:gd name="T25" fmla="*/ 247 h 247"/>
                <a:gd name="T26" fmla="*/ 12 w 256"/>
                <a:gd name="T27" fmla="*/ 242 h 247"/>
                <a:gd name="T28" fmla="*/ 3 w 256"/>
                <a:gd name="T29" fmla="*/ 230 h 247"/>
                <a:gd name="T30" fmla="*/ 0 w 256"/>
                <a:gd name="T31" fmla="*/ 102 h 247"/>
                <a:gd name="T32" fmla="*/ 3 w 256"/>
                <a:gd name="T33" fmla="*/ 91 h 247"/>
                <a:gd name="T34" fmla="*/ 12 w 256"/>
                <a:gd name="T35" fmla="*/ 80 h 247"/>
                <a:gd name="T36" fmla="*/ 26 w 256"/>
                <a:gd name="T37" fmla="*/ 76 h 247"/>
                <a:gd name="T38" fmla="*/ 88 w 256"/>
                <a:gd name="T39" fmla="*/ 76 h 247"/>
                <a:gd name="T40" fmla="*/ 88 w 256"/>
                <a:gd name="T41" fmla="*/ 102 h 247"/>
                <a:gd name="T42" fmla="*/ 117 w 256"/>
                <a:gd name="T43" fmla="*/ 84 h 247"/>
                <a:gd name="T44" fmla="*/ 135 w 256"/>
                <a:gd name="T45" fmla="*/ 59 h 247"/>
                <a:gd name="T46" fmla="*/ 157 w 256"/>
                <a:gd name="T47" fmla="*/ 4 h 247"/>
                <a:gd name="T48" fmla="*/ 163 w 256"/>
                <a:gd name="T49" fmla="*/ 0 h 247"/>
                <a:gd name="T50" fmla="*/ 200 w 256"/>
                <a:gd name="T51" fmla="*/ 8 h 247"/>
                <a:gd name="T52" fmla="*/ 215 w 256"/>
                <a:gd name="T53" fmla="*/ 28 h 247"/>
                <a:gd name="T54" fmla="*/ 213 w 256"/>
                <a:gd name="T55" fmla="*/ 51 h 247"/>
                <a:gd name="T56" fmla="*/ 199 w 256"/>
                <a:gd name="T57" fmla="*/ 86 h 247"/>
                <a:gd name="T58" fmla="*/ 216 w 256"/>
                <a:gd name="T59" fmla="*/ 84 h 247"/>
                <a:gd name="T60" fmla="*/ 241 w 256"/>
                <a:gd name="T61" fmla="*/ 89 h 247"/>
                <a:gd name="T62" fmla="*/ 252 w 256"/>
                <a:gd name="T63" fmla="*/ 100 h 247"/>
                <a:gd name="T64" fmla="*/ 256 w 256"/>
                <a:gd name="T65" fmla="*/ 115 h 247"/>
                <a:gd name="T66" fmla="*/ 250 w 256"/>
                <a:gd name="T67" fmla="*/ 139 h 247"/>
                <a:gd name="T68" fmla="*/ 179 w 256"/>
                <a:gd name="T69" fmla="*/ 100 h 247"/>
                <a:gd name="T70" fmla="*/ 190 w 256"/>
                <a:gd name="T71" fmla="*/ 73 h 247"/>
                <a:gd name="T72" fmla="*/ 196 w 256"/>
                <a:gd name="T73" fmla="*/ 42 h 247"/>
                <a:gd name="T74" fmla="*/ 191 w 256"/>
                <a:gd name="T75" fmla="*/ 22 h 247"/>
                <a:gd name="T76" fmla="*/ 172 w 256"/>
                <a:gd name="T77" fmla="*/ 16 h 247"/>
                <a:gd name="T78" fmla="*/ 169 w 256"/>
                <a:gd name="T79" fmla="*/ 19 h 247"/>
                <a:gd name="T80" fmla="*/ 156 w 256"/>
                <a:gd name="T81" fmla="*/ 59 h 247"/>
                <a:gd name="T82" fmla="*/ 140 w 256"/>
                <a:gd name="T83" fmla="*/ 85 h 247"/>
                <a:gd name="T84" fmla="*/ 114 w 256"/>
                <a:gd name="T85" fmla="*/ 110 h 247"/>
                <a:gd name="T86" fmla="*/ 88 w 256"/>
                <a:gd name="T87" fmla="*/ 121 h 247"/>
                <a:gd name="T88" fmla="*/ 88 w 256"/>
                <a:gd name="T89" fmla="*/ 203 h 247"/>
                <a:gd name="T90" fmla="*/ 138 w 256"/>
                <a:gd name="T91" fmla="*/ 217 h 247"/>
                <a:gd name="T92" fmla="*/ 178 w 256"/>
                <a:gd name="T93" fmla="*/ 230 h 247"/>
                <a:gd name="T94" fmla="*/ 203 w 256"/>
                <a:gd name="T95" fmla="*/ 230 h 247"/>
                <a:gd name="T96" fmla="*/ 218 w 256"/>
                <a:gd name="T97" fmla="*/ 216 h 247"/>
                <a:gd name="T98" fmla="*/ 217 w 256"/>
                <a:gd name="T99" fmla="*/ 199 h 247"/>
                <a:gd name="T100" fmla="*/ 220 w 256"/>
                <a:gd name="T101" fmla="*/ 193 h 247"/>
                <a:gd name="T102" fmla="*/ 231 w 256"/>
                <a:gd name="T103" fmla="*/ 176 h 247"/>
                <a:gd name="T104" fmla="*/ 229 w 256"/>
                <a:gd name="T105" fmla="*/ 154 h 247"/>
                <a:gd name="T106" fmla="*/ 221 w 256"/>
                <a:gd name="T107" fmla="*/ 146 h 247"/>
                <a:gd name="T108" fmla="*/ 235 w 256"/>
                <a:gd name="T109" fmla="*/ 124 h 247"/>
                <a:gd name="T110" fmla="*/ 235 w 256"/>
                <a:gd name="T111" fmla="*/ 113 h 247"/>
                <a:gd name="T112" fmla="*/ 226 w 256"/>
                <a:gd name="T113" fmla="*/ 103 h 247"/>
                <a:gd name="T114" fmla="*/ 196 w 256"/>
                <a:gd name="T115" fmla="*/ 98 h 247"/>
                <a:gd name="T116" fmla="*/ 179 w 256"/>
                <a:gd name="T117" fmla="*/ 10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47">
                  <a:moveTo>
                    <a:pt x="242" y="147"/>
                  </a:moveTo>
                  <a:lnTo>
                    <a:pt x="242" y="147"/>
                  </a:lnTo>
                  <a:lnTo>
                    <a:pt x="246" y="149"/>
                  </a:lnTo>
                  <a:lnTo>
                    <a:pt x="248" y="151"/>
                  </a:lnTo>
                  <a:lnTo>
                    <a:pt x="251" y="158"/>
                  </a:lnTo>
                  <a:lnTo>
                    <a:pt x="254" y="165"/>
                  </a:lnTo>
                  <a:lnTo>
                    <a:pt x="254" y="175"/>
                  </a:lnTo>
                  <a:lnTo>
                    <a:pt x="251" y="184"/>
                  </a:lnTo>
                  <a:lnTo>
                    <a:pt x="248" y="191"/>
                  </a:lnTo>
                  <a:lnTo>
                    <a:pt x="243" y="197"/>
                  </a:lnTo>
                  <a:lnTo>
                    <a:pt x="241" y="199"/>
                  </a:lnTo>
                  <a:lnTo>
                    <a:pt x="237" y="199"/>
                  </a:lnTo>
                  <a:lnTo>
                    <a:pt x="237" y="199"/>
                  </a:lnTo>
                  <a:lnTo>
                    <a:pt x="238" y="204"/>
                  </a:lnTo>
                  <a:lnTo>
                    <a:pt x="238" y="212"/>
                  </a:lnTo>
                  <a:lnTo>
                    <a:pt x="238" y="220"/>
                  </a:lnTo>
                  <a:lnTo>
                    <a:pt x="235" y="228"/>
                  </a:lnTo>
                  <a:lnTo>
                    <a:pt x="229" y="236"/>
                  </a:lnTo>
                  <a:lnTo>
                    <a:pt x="226" y="240"/>
                  </a:lnTo>
                  <a:lnTo>
                    <a:pt x="221" y="242"/>
                  </a:lnTo>
                  <a:lnTo>
                    <a:pt x="216" y="245"/>
                  </a:lnTo>
                  <a:lnTo>
                    <a:pt x="209" y="246"/>
                  </a:lnTo>
                  <a:lnTo>
                    <a:pt x="203" y="247"/>
                  </a:lnTo>
                  <a:lnTo>
                    <a:pt x="194" y="247"/>
                  </a:lnTo>
                  <a:lnTo>
                    <a:pt x="194" y="247"/>
                  </a:lnTo>
                  <a:lnTo>
                    <a:pt x="174" y="246"/>
                  </a:lnTo>
                  <a:lnTo>
                    <a:pt x="159" y="243"/>
                  </a:lnTo>
                  <a:lnTo>
                    <a:pt x="146" y="240"/>
                  </a:lnTo>
                  <a:lnTo>
                    <a:pt x="134" y="236"/>
                  </a:lnTo>
                  <a:lnTo>
                    <a:pt x="124" y="230"/>
                  </a:lnTo>
                  <a:lnTo>
                    <a:pt x="113" y="227"/>
                  </a:lnTo>
                  <a:lnTo>
                    <a:pt x="101" y="224"/>
                  </a:lnTo>
                  <a:lnTo>
                    <a:pt x="88" y="223"/>
                  </a:lnTo>
                  <a:lnTo>
                    <a:pt x="88" y="221"/>
                  </a:lnTo>
                  <a:lnTo>
                    <a:pt x="88" y="247"/>
                  </a:lnTo>
                  <a:lnTo>
                    <a:pt x="62" y="247"/>
                  </a:lnTo>
                  <a:lnTo>
                    <a:pt x="36" y="247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1" y="246"/>
                  </a:lnTo>
                  <a:lnTo>
                    <a:pt x="17" y="245"/>
                  </a:lnTo>
                  <a:lnTo>
                    <a:pt x="12" y="242"/>
                  </a:lnTo>
                  <a:lnTo>
                    <a:pt x="8" y="240"/>
                  </a:lnTo>
                  <a:lnTo>
                    <a:pt x="5" y="236"/>
                  </a:lnTo>
                  <a:lnTo>
                    <a:pt x="3" y="230"/>
                  </a:lnTo>
                  <a:lnTo>
                    <a:pt x="1" y="227"/>
                  </a:lnTo>
                  <a:lnTo>
                    <a:pt x="0" y="22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" y="97"/>
                  </a:lnTo>
                  <a:lnTo>
                    <a:pt x="3" y="91"/>
                  </a:lnTo>
                  <a:lnTo>
                    <a:pt x="5" y="87"/>
                  </a:lnTo>
                  <a:lnTo>
                    <a:pt x="8" y="84"/>
                  </a:lnTo>
                  <a:lnTo>
                    <a:pt x="12" y="80"/>
                  </a:lnTo>
                  <a:lnTo>
                    <a:pt x="17" y="77"/>
                  </a:lnTo>
                  <a:lnTo>
                    <a:pt x="21" y="76"/>
                  </a:lnTo>
                  <a:lnTo>
                    <a:pt x="26" y="76"/>
                  </a:lnTo>
                  <a:lnTo>
                    <a:pt x="36" y="76"/>
                  </a:lnTo>
                  <a:lnTo>
                    <a:pt x="62" y="76"/>
                  </a:lnTo>
                  <a:lnTo>
                    <a:pt x="88" y="76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100" y="97"/>
                  </a:lnTo>
                  <a:lnTo>
                    <a:pt x="109" y="90"/>
                  </a:lnTo>
                  <a:lnTo>
                    <a:pt x="117" y="84"/>
                  </a:lnTo>
                  <a:lnTo>
                    <a:pt x="124" y="76"/>
                  </a:lnTo>
                  <a:lnTo>
                    <a:pt x="130" y="68"/>
                  </a:lnTo>
                  <a:lnTo>
                    <a:pt x="135" y="59"/>
                  </a:lnTo>
                  <a:lnTo>
                    <a:pt x="143" y="42"/>
                  </a:lnTo>
                  <a:lnTo>
                    <a:pt x="153" y="13"/>
                  </a:lnTo>
                  <a:lnTo>
                    <a:pt x="157" y="4"/>
                  </a:lnTo>
                  <a:lnTo>
                    <a:pt x="160" y="2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78" y="2"/>
                  </a:lnTo>
                  <a:lnTo>
                    <a:pt x="191" y="4"/>
                  </a:lnTo>
                  <a:lnTo>
                    <a:pt x="200" y="8"/>
                  </a:lnTo>
                  <a:lnTo>
                    <a:pt x="207" y="13"/>
                  </a:lnTo>
                  <a:lnTo>
                    <a:pt x="212" y="20"/>
                  </a:lnTo>
                  <a:lnTo>
                    <a:pt x="215" y="28"/>
                  </a:lnTo>
                  <a:lnTo>
                    <a:pt x="216" y="35"/>
                  </a:lnTo>
                  <a:lnTo>
                    <a:pt x="215" y="43"/>
                  </a:lnTo>
                  <a:lnTo>
                    <a:pt x="213" y="51"/>
                  </a:lnTo>
                  <a:lnTo>
                    <a:pt x="212" y="59"/>
                  </a:lnTo>
                  <a:lnTo>
                    <a:pt x="205" y="73"/>
                  </a:lnTo>
                  <a:lnTo>
                    <a:pt x="199" y="86"/>
                  </a:lnTo>
                  <a:lnTo>
                    <a:pt x="199" y="86"/>
                  </a:lnTo>
                  <a:lnTo>
                    <a:pt x="207" y="85"/>
                  </a:lnTo>
                  <a:lnTo>
                    <a:pt x="216" y="84"/>
                  </a:lnTo>
                  <a:lnTo>
                    <a:pt x="225" y="84"/>
                  </a:lnTo>
                  <a:lnTo>
                    <a:pt x="235" y="86"/>
                  </a:lnTo>
                  <a:lnTo>
                    <a:pt x="241" y="89"/>
                  </a:lnTo>
                  <a:lnTo>
                    <a:pt x="244" y="91"/>
                  </a:lnTo>
                  <a:lnTo>
                    <a:pt x="248" y="95"/>
                  </a:lnTo>
                  <a:lnTo>
                    <a:pt x="252" y="100"/>
                  </a:lnTo>
                  <a:lnTo>
                    <a:pt x="255" y="107"/>
                  </a:lnTo>
                  <a:lnTo>
                    <a:pt x="256" y="115"/>
                  </a:lnTo>
                  <a:lnTo>
                    <a:pt x="256" y="115"/>
                  </a:lnTo>
                  <a:lnTo>
                    <a:pt x="255" y="124"/>
                  </a:lnTo>
                  <a:lnTo>
                    <a:pt x="254" y="132"/>
                  </a:lnTo>
                  <a:lnTo>
                    <a:pt x="250" y="139"/>
                  </a:lnTo>
                  <a:lnTo>
                    <a:pt x="242" y="147"/>
                  </a:lnTo>
                  <a:lnTo>
                    <a:pt x="242" y="147"/>
                  </a:lnTo>
                  <a:close/>
                  <a:moveTo>
                    <a:pt x="179" y="100"/>
                  </a:moveTo>
                  <a:lnTo>
                    <a:pt x="179" y="100"/>
                  </a:lnTo>
                  <a:lnTo>
                    <a:pt x="186" y="87"/>
                  </a:lnTo>
                  <a:lnTo>
                    <a:pt x="190" y="73"/>
                  </a:lnTo>
                  <a:lnTo>
                    <a:pt x="195" y="58"/>
                  </a:lnTo>
                  <a:lnTo>
                    <a:pt x="196" y="50"/>
                  </a:lnTo>
                  <a:lnTo>
                    <a:pt x="196" y="42"/>
                  </a:lnTo>
                  <a:lnTo>
                    <a:pt x="196" y="34"/>
                  </a:lnTo>
                  <a:lnTo>
                    <a:pt x="195" y="28"/>
                  </a:lnTo>
                  <a:lnTo>
                    <a:pt x="191" y="22"/>
                  </a:lnTo>
                  <a:lnTo>
                    <a:pt x="187" y="19"/>
                  </a:lnTo>
                  <a:lnTo>
                    <a:pt x="181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16"/>
                  </a:lnTo>
                  <a:lnTo>
                    <a:pt x="169" y="19"/>
                  </a:lnTo>
                  <a:lnTo>
                    <a:pt x="165" y="29"/>
                  </a:lnTo>
                  <a:lnTo>
                    <a:pt x="161" y="42"/>
                  </a:lnTo>
                  <a:lnTo>
                    <a:pt x="156" y="59"/>
                  </a:lnTo>
                  <a:lnTo>
                    <a:pt x="152" y="68"/>
                  </a:lnTo>
                  <a:lnTo>
                    <a:pt x="147" y="76"/>
                  </a:lnTo>
                  <a:lnTo>
                    <a:pt x="140" y="85"/>
                  </a:lnTo>
                  <a:lnTo>
                    <a:pt x="133" y="94"/>
                  </a:lnTo>
                  <a:lnTo>
                    <a:pt x="125" y="102"/>
                  </a:lnTo>
                  <a:lnTo>
                    <a:pt x="114" y="110"/>
                  </a:lnTo>
                  <a:lnTo>
                    <a:pt x="103" y="116"/>
                  </a:lnTo>
                  <a:lnTo>
                    <a:pt x="88" y="121"/>
                  </a:lnTo>
                  <a:lnTo>
                    <a:pt x="88" y="121"/>
                  </a:lnTo>
                  <a:lnTo>
                    <a:pt x="88" y="130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100" y="204"/>
                  </a:lnTo>
                  <a:lnTo>
                    <a:pt x="112" y="207"/>
                  </a:lnTo>
                  <a:lnTo>
                    <a:pt x="138" y="217"/>
                  </a:lnTo>
                  <a:lnTo>
                    <a:pt x="151" y="223"/>
                  </a:lnTo>
                  <a:lnTo>
                    <a:pt x="164" y="227"/>
                  </a:lnTo>
                  <a:lnTo>
                    <a:pt x="178" y="230"/>
                  </a:lnTo>
                  <a:lnTo>
                    <a:pt x="192" y="232"/>
                  </a:lnTo>
                  <a:lnTo>
                    <a:pt x="192" y="232"/>
                  </a:lnTo>
                  <a:lnTo>
                    <a:pt x="203" y="230"/>
                  </a:lnTo>
                  <a:lnTo>
                    <a:pt x="211" y="228"/>
                  </a:lnTo>
                  <a:lnTo>
                    <a:pt x="216" y="223"/>
                  </a:lnTo>
                  <a:lnTo>
                    <a:pt x="218" y="216"/>
                  </a:lnTo>
                  <a:lnTo>
                    <a:pt x="220" y="211"/>
                  </a:lnTo>
                  <a:lnTo>
                    <a:pt x="218" y="204"/>
                  </a:lnTo>
                  <a:lnTo>
                    <a:pt x="217" y="199"/>
                  </a:lnTo>
                  <a:lnTo>
                    <a:pt x="215" y="194"/>
                  </a:lnTo>
                  <a:lnTo>
                    <a:pt x="215" y="194"/>
                  </a:lnTo>
                  <a:lnTo>
                    <a:pt x="220" y="193"/>
                  </a:lnTo>
                  <a:lnTo>
                    <a:pt x="222" y="190"/>
                  </a:lnTo>
                  <a:lnTo>
                    <a:pt x="228" y="184"/>
                  </a:lnTo>
                  <a:lnTo>
                    <a:pt x="231" y="176"/>
                  </a:lnTo>
                  <a:lnTo>
                    <a:pt x="231" y="168"/>
                  </a:lnTo>
                  <a:lnTo>
                    <a:pt x="231" y="160"/>
                  </a:lnTo>
                  <a:lnTo>
                    <a:pt x="229" y="154"/>
                  </a:lnTo>
                  <a:lnTo>
                    <a:pt x="226" y="149"/>
                  </a:lnTo>
                  <a:lnTo>
                    <a:pt x="221" y="146"/>
                  </a:lnTo>
                  <a:lnTo>
                    <a:pt x="221" y="146"/>
                  </a:lnTo>
                  <a:lnTo>
                    <a:pt x="229" y="137"/>
                  </a:lnTo>
                  <a:lnTo>
                    <a:pt x="233" y="130"/>
                  </a:lnTo>
                  <a:lnTo>
                    <a:pt x="235" y="124"/>
                  </a:lnTo>
                  <a:lnTo>
                    <a:pt x="237" y="119"/>
                  </a:lnTo>
                  <a:lnTo>
                    <a:pt x="237" y="119"/>
                  </a:lnTo>
                  <a:lnTo>
                    <a:pt x="235" y="113"/>
                  </a:lnTo>
                  <a:lnTo>
                    <a:pt x="233" y="108"/>
                  </a:lnTo>
                  <a:lnTo>
                    <a:pt x="230" y="106"/>
                  </a:lnTo>
                  <a:lnTo>
                    <a:pt x="226" y="103"/>
                  </a:lnTo>
                  <a:lnTo>
                    <a:pt x="217" y="99"/>
                  </a:lnTo>
                  <a:lnTo>
                    <a:pt x="207" y="98"/>
                  </a:lnTo>
                  <a:lnTo>
                    <a:pt x="196" y="98"/>
                  </a:lnTo>
                  <a:lnTo>
                    <a:pt x="187" y="99"/>
                  </a:lnTo>
                  <a:lnTo>
                    <a:pt x="179" y="100"/>
                  </a:lnTo>
                  <a:lnTo>
                    <a:pt x="179" y="100"/>
                  </a:lnTo>
                  <a:close/>
                </a:path>
              </a:pathLst>
            </a:custGeom>
            <a:solidFill>
              <a:srgbClr val="9A7D5D">
                <a:alpha val="99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Calibri" panose="020F0502020204030204"/>
              </a:endParaRPr>
            </a:p>
          </p:txBody>
        </p:sp>
        <p:sp>
          <p:nvSpPr>
            <p:cNvPr id="707" name="koppt-文本框"/>
            <p:cNvSpPr/>
            <p:nvPr/>
          </p:nvSpPr>
          <p:spPr>
            <a:xfrm flipH="1">
              <a:off x="5816286" y="2099469"/>
              <a:ext cx="4037604" cy="968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Lorem ipsum dolor sit amet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dirty="0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koppt-文本框"/>
            <p:cNvSpPr/>
            <p:nvPr/>
          </p:nvSpPr>
          <p:spPr>
            <a:xfrm>
              <a:off x="6522639" y="3535393"/>
              <a:ext cx="454606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/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Lorem ipsum dolor sit amet, consectetuer 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endParaRPr>
            </a:p>
            <a:p>
              <a:pPr algn="l"/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adipiscing elit. 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endParaRPr>
            </a:p>
          </p:txBody>
        </p:sp>
        <p:sp>
          <p:nvSpPr>
            <p:cNvPr id="32" name="koppt-文本框"/>
            <p:cNvSpPr/>
            <p:nvPr/>
          </p:nvSpPr>
          <p:spPr>
            <a:xfrm>
              <a:off x="6522639" y="4391473"/>
              <a:ext cx="454606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/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Lorem ipsum dolor sit amet, consectetuer 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endParaRPr>
            </a:p>
            <a:p>
              <a:pPr algn="l"/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adipiscing elit. 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endParaRPr>
            </a:p>
          </p:txBody>
        </p:sp>
        <p:sp>
          <p:nvSpPr>
            <p:cNvPr id="33" name="koppt-文本框"/>
            <p:cNvSpPr/>
            <p:nvPr/>
          </p:nvSpPr>
          <p:spPr>
            <a:xfrm>
              <a:off x="6522639" y="5247553"/>
              <a:ext cx="454606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/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Lorem ipsum dolor sit amet, consectetuer 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endParaRPr>
            </a:p>
            <a:p>
              <a:pPr algn="l"/>
              <a:r>
                <a:rPr lang="en-US" altLang="zh-CN" sz="12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adipiscing elit. </a:t>
              </a:r>
              <a:endParaRPr lang="en-US" altLang="zh-CN" sz="1200" dirty="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endParaRPr>
            </a:p>
          </p:txBody>
        </p:sp>
        <p:sp>
          <p:nvSpPr>
            <p:cNvPr id="34" name="koppt-文本框"/>
            <p:cNvSpPr/>
            <p:nvPr/>
          </p:nvSpPr>
          <p:spPr>
            <a:xfrm>
              <a:off x="5867086" y="2993346"/>
              <a:ext cx="5333679" cy="275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2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Lorem ipsum dolor sit amet, consectetuer adipiscing elit. </a:t>
              </a:r>
              <a:endParaRPr lang="en-US" altLang="zh-CN" sz="12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endParaRPr>
            </a:p>
          </p:txBody>
        </p:sp>
      </p:grpSp>
      <p:grpSp>
        <p:nvGrpSpPr>
          <p:cNvPr id="8" name="KOPPT，一个做PPT的神器"/>
          <p:cNvGrpSpPr/>
          <p:nvPr userDrawn="1"/>
        </p:nvGrpSpPr>
        <p:grpSpPr>
          <a:xfrm>
            <a:off x="3738804" y="858597"/>
            <a:ext cx="4714392" cy="715765"/>
            <a:chOff x="3738804" y="468072"/>
            <a:chExt cx="4714392" cy="715765"/>
          </a:xfrm>
        </p:grpSpPr>
        <p:sp>
          <p:nvSpPr>
            <p:cNvPr id="11" name="koppt-文本框"/>
            <p:cNvSpPr txBox="1"/>
            <p:nvPr userDrawn="1"/>
          </p:nvSpPr>
          <p:spPr>
            <a:xfrm>
              <a:off x="3738804" y="468072"/>
              <a:ext cx="471439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rPr>
                <a:t>Lorem ipsum dolor sit amet</a:t>
              </a:r>
              <a:endParaRPr sz="2400">
                <a:solidFill>
                  <a:srgbClr val="9A7D5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koppt-圆点"/>
            <p:cNvSpPr>
              <a:spLocks noChangeAspect="1"/>
            </p:cNvSpPr>
            <p:nvPr userDrawn="1"/>
          </p:nvSpPr>
          <p:spPr>
            <a:xfrm>
              <a:off x="5783597" y="1075837"/>
              <a:ext cx="108000" cy="108000"/>
            </a:xfrm>
            <a:prstGeom prst="ellipse">
              <a:avLst/>
            </a:prstGeom>
            <a:solidFill>
              <a:srgbClr val="653004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noAutofit/>
            </a:bodyPr>
            <a:p>
              <a:pPr marL="0" marR="0" indent="0" algn="ctr" defTabSz="41021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17" name="koppt-圆点"/>
            <p:cNvSpPr>
              <a:spLocks noChangeAspect="1"/>
            </p:cNvSpPr>
            <p:nvPr userDrawn="1"/>
          </p:nvSpPr>
          <p:spPr>
            <a:xfrm>
              <a:off x="6319453" y="1075837"/>
              <a:ext cx="108000" cy="108000"/>
            </a:xfrm>
            <a:prstGeom prst="ellipse">
              <a:avLst/>
            </a:prstGeom>
            <a:solidFill>
              <a:srgbClr val="653004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noAutofit/>
            </a:bodyPr>
            <a:p>
              <a:pPr marL="0" marR="0" indent="0" algn="ctr" defTabSz="41021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18" name="koppt-圆点"/>
            <p:cNvSpPr>
              <a:spLocks noChangeAspect="1"/>
            </p:cNvSpPr>
            <p:nvPr userDrawn="1"/>
          </p:nvSpPr>
          <p:spPr>
            <a:xfrm>
              <a:off x="5962216" y="1075837"/>
              <a:ext cx="108000" cy="108000"/>
            </a:xfrm>
            <a:prstGeom prst="ellipse">
              <a:avLst/>
            </a:prstGeom>
            <a:solidFill>
              <a:srgbClr val="653004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noAutofit/>
            </a:bodyPr>
            <a:p>
              <a:pPr marL="0" marR="0" indent="0" algn="ctr" defTabSz="41021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19" name="koppt-圆点"/>
            <p:cNvSpPr>
              <a:spLocks noChangeAspect="1"/>
            </p:cNvSpPr>
            <p:nvPr userDrawn="1"/>
          </p:nvSpPr>
          <p:spPr>
            <a:xfrm>
              <a:off x="6140835" y="1075837"/>
              <a:ext cx="108000" cy="108000"/>
            </a:xfrm>
            <a:prstGeom prst="ellipse">
              <a:avLst/>
            </a:prstGeom>
            <a:solidFill>
              <a:srgbClr val="653004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noAutofit/>
            </a:bodyPr>
            <a:p>
              <a:pPr marL="0" marR="0" indent="0" algn="ctr" defTabSz="41021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0" y="0"/>
            <a:ext cx="12192000" cy="74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嘉庚创新实验室(文字版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65" y="-41275"/>
            <a:ext cx="2840355" cy="7848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67190" y="114760"/>
            <a:ext cx="2435225" cy="521970"/>
          </a:xfrm>
          <a:prstGeom prst="rect">
            <a:avLst/>
          </a:prstGeom>
        </p:spPr>
        <p:txBody>
          <a:bodyPr wrap="none">
            <a:spAutoFit/>
          </a:bodyPr>
          <a:p>
            <a:pPr lvl="0" algn="ctr" defTabSz="342900">
              <a:spcBef>
                <a:spcPct val="0"/>
              </a:spcBef>
              <a:defRPr/>
            </a:pPr>
            <a:r>
              <a:rPr lang="en-US" sz="2800" noProof="0">
                <a:ln>
                  <a:noFill/>
                </a:ln>
                <a:solidFill>
                  <a:srgbClr val="653004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CONTENTS 1</a:t>
            </a:r>
            <a:endParaRPr lang="en-US" altLang="en-US" sz="2800" b="1" noProof="0" dirty="0">
              <a:ln>
                <a:noFill/>
              </a:ln>
              <a:solidFill>
                <a:srgbClr val="653004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7;p3"/>
          <p:cNvSpPr/>
          <p:nvPr/>
        </p:nvSpPr>
        <p:spPr>
          <a:xfrm>
            <a:off x="-1" y="0"/>
            <a:ext cx="12182633" cy="66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文本框 32"/>
          <p:cNvSpPr txBox="1"/>
          <p:nvPr/>
        </p:nvSpPr>
        <p:spPr>
          <a:xfrm>
            <a:off x="484412" y="969026"/>
            <a:ext cx="4247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>
                    <a:lumMod val="65000"/>
                  </a:schemeClr>
                </a:solidFill>
              </a:rPr>
              <a:t>IMPLEMENTATION PROGRAMME STATEMENT</a:t>
            </a:r>
            <a:endParaRPr kumimoji="1" lang="en-US" altLang="zh-CN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Google Shape;218;p22"/>
          <p:cNvSpPr/>
          <p:nvPr/>
        </p:nvSpPr>
        <p:spPr>
          <a:xfrm>
            <a:off x="6975124" y="2917863"/>
            <a:ext cx="1456139" cy="1681649"/>
          </a:xfrm>
          <a:custGeom>
            <a:avLst/>
            <a:gdLst/>
            <a:ahLst/>
            <a:cxnLst/>
            <a:rect l="l" t="t" r="r" b="b"/>
            <a:pathLst>
              <a:path w="55260" h="63818" extrusionOk="0">
                <a:moveTo>
                  <a:pt x="27619" y="0"/>
                </a:moveTo>
                <a:lnTo>
                  <a:pt x="0" y="15965"/>
                </a:lnTo>
                <a:lnTo>
                  <a:pt x="0" y="47874"/>
                </a:lnTo>
                <a:lnTo>
                  <a:pt x="27619" y="63817"/>
                </a:lnTo>
                <a:lnTo>
                  <a:pt x="55259" y="47874"/>
                </a:lnTo>
                <a:lnTo>
                  <a:pt x="55259" y="15965"/>
                </a:lnTo>
                <a:lnTo>
                  <a:pt x="27619" y="0"/>
                </a:lnTo>
                <a:close/>
              </a:path>
            </a:pathLst>
          </a:custGeom>
          <a:solidFill>
            <a:srgbClr val="6530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219;p22"/>
          <p:cNvSpPr/>
          <p:nvPr/>
        </p:nvSpPr>
        <p:spPr>
          <a:xfrm>
            <a:off x="6186068" y="4268679"/>
            <a:ext cx="1456720" cy="1681649"/>
          </a:xfrm>
          <a:custGeom>
            <a:avLst/>
            <a:gdLst/>
            <a:ahLst/>
            <a:cxnLst/>
            <a:rect l="l" t="t" r="r" b="b"/>
            <a:pathLst>
              <a:path w="55282" h="63818" extrusionOk="0">
                <a:moveTo>
                  <a:pt x="27641" y="0"/>
                </a:moveTo>
                <a:lnTo>
                  <a:pt x="1" y="15965"/>
                </a:lnTo>
                <a:lnTo>
                  <a:pt x="1" y="47873"/>
                </a:lnTo>
                <a:lnTo>
                  <a:pt x="27641" y="63817"/>
                </a:lnTo>
                <a:lnTo>
                  <a:pt x="55281" y="47873"/>
                </a:lnTo>
                <a:lnTo>
                  <a:pt x="55281" y="15965"/>
                </a:lnTo>
                <a:lnTo>
                  <a:pt x="27641" y="0"/>
                </a:lnTo>
                <a:close/>
              </a:path>
            </a:pathLst>
          </a:custGeom>
          <a:solidFill>
            <a:schemeClr val="bg2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220;p22"/>
          <p:cNvSpPr/>
          <p:nvPr/>
        </p:nvSpPr>
        <p:spPr>
          <a:xfrm>
            <a:off x="4594328" y="1539484"/>
            <a:ext cx="1456139" cy="1681649"/>
          </a:xfrm>
          <a:custGeom>
            <a:avLst/>
            <a:gdLst/>
            <a:ahLst/>
            <a:cxnLst/>
            <a:rect l="l" t="t" r="r" b="b"/>
            <a:pathLst>
              <a:path w="55260" h="63818" extrusionOk="0">
                <a:moveTo>
                  <a:pt x="27620" y="0"/>
                </a:moveTo>
                <a:lnTo>
                  <a:pt x="0" y="15965"/>
                </a:lnTo>
                <a:lnTo>
                  <a:pt x="0" y="47874"/>
                </a:lnTo>
                <a:lnTo>
                  <a:pt x="27620" y="63817"/>
                </a:lnTo>
                <a:lnTo>
                  <a:pt x="55260" y="47874"/>
                </a:lnTo>
                <a:lnTo>
                  <a:pt x="55260" y="15965"/>
                </a:lnTo>
                <a:lnTo>
                  <a:pt x="27620" y="0"/>
                </a:lnTo>
                <a:close/>
              </a:path>
            </a:pathLst>
          </a:custGeom>
          <a:solidFill>
            <a:srgbClr val="6530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221;p22"/>
          <p:cNvSpPr/>
          <p:nvPr/>
        </p:nvSpPr>
        <p:spPr>
          <a:xfrm>
            <a:off x="4684126" y="4268679"/>
            <a:ext cx="1456693" cy="1681649"/>
          </a:xfrm>
          <a:custGeom>
            <a:avLst/>
            <a:gdLst/>
            <a:ahLst/>
            <a:cxnLst/>
            <a:rect l="l" t="t" r="r" b="b"/>
            <a:pathLst>
              <a:path w="55281" h="63818" extrusionOk="0">
                <a:moveTo>
                  <a:pt x="27641" y="0"/>
                </a:moveTo>
                <a:lnTo>
                  <a:pt x="1" y="15965"/>
                </a:lnTo>
                <a:lnTo>
                  <a:pt x="1" y="47873"/>
                </a:lnTo>
                <a:lnTo>
                  <a:pt x="27641" y="63817"/>
                </a:lnTo>
                <a:lnTo>
                  <a:pt x="55281" y="47873"/>
                </a:lnTo>
                <a:lnTo>
                  <a:pt x="55281" y="15965"/>
                </a:lnTo>
                <a:lnTo>
                  <a:pt x="27641" y="0"/>
                </a:lnTo>
                <a:close/>
              </a:path>
            </a:pathLst>
          </a:custGeom>
          <a:solidFill>
            <a:srgbClr val="6530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222;p22"/>
          <p:cNvSpPr/>
          <p:nvPr/>
        </p:nvSpPr>
        <p:spPr>
          <a:xfrm>
            <a:off x="3803674" y="2917863"/>
            <a:ext cx="1456720" cy="1681649"/>
          </a:xfrm>
          <a:custGeom>
            <a:avLst/>
            <a:gdLst/>
            <a:ahLst/>
            <a:cxnLst/>
            <a:rect l="l" t="t" r="r" b="b"/>
            <a:pathLst>
              <a:path w="55282" h="63818" extrusionOk="0">
                <a:moveTo>
                  <a:pt x="27641" y="0"/>
                </a:moveTo>
                <a:lnTo>
                  <a:pt x="1" y="15965"/>
                </a:lnTo>
                <a:lnTo>
                  <a:pt x="1" y="47874"/>
                </a:lnTo>
                <a:lnTo>
                  <a:pt x="27641" y="63817"/>
                </a:lnTo>
                <a:lnTo>
                  <a:pt x="55281" y="47874"/>
                </a:lnTo>
                <a:lnTo>
                  <a:pt x="55281" y="15965"/>
                </a:lnTo>
                <a:lnTo>
                  <a:pt x="27641" y="0"/>
                </a:lnTo>
                <a:close/>
              </a:path>
            </a:pathLst>
          </a:custGeom>
          <a:solidFill>
            <a:schemeClr val="bg2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223;p22"/>
          <p:cNvSpPr/>
          <p:nvPr/>
        </p:nvSpPr>
        <p:spPr>
          <a:xfrm>
            <a:off x="6186068" y="1539484"/>
            <a:ext cx="1456720" cy="1681649"/>
          </a:xfrm>
          <a:custGeom>
            <a:avLst/>
            <a:gdLst/>
            <a:ahLst/>
            <a:cxnLst/>
            <a:rect l="l" t="t" r="r" b="b"/>
            <a:pathLst>
              <a:path w="55282" h="63818" extrusionOk="0">
                <a:moveTo>
                  <a:pt x="27641" y="0"/>
                </a:moveTo>
                <a:lnTo>
                  <a:pt x="1" y="15965"/>
                </a:lnTo>
                <a:lnTo>
                  <a:pt x="1" y="47874"/>
                </a:lnTo>
                <a:lnTo>
                  <a:pt x="27641" y="63817"/>
                </a:lnTo>
                <a:lnTo>
                  <a:pt x="55281" y="47874"/>
                </a:lnTo>
                <a:lnTo>
                  <a:pt x="55281" y="15965"/>
                </a:lnTo>
                <a:lnTo>
                  <a:pt x="27641" y="0"/>
                </a:lnTo>
                <a:close/>
              </a:path>
            </a:pathLst>
          </a:custGeom>
          <a:solidFill>
            <a:schemeClr val="bg2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1" name="Google Shape;233;p22"/>
          <p:cNvGrpSpPr/>
          <p:nvPr/>
        </p:nvGrpSpPr>
        <p:grpSpPr>
          <a:xfrm>
            <a:off x="5137939" y="2179883"/>
            <a:ext cx="382688" cy="400838"/>
            <a:chOff x="-24328675" y="1971025"/>
            <a:chExt cx="282000" cy="295375"/>
          </a:xfrm>
        </p:grpSpPr>
        <p:sp>
          <p:nvSpPr>
            <p:cNvPr id="42" name="Google Shape;234;p22"/>
            <p:cNvSpPr/>
            <p:nvPr/>
          </p:nvSpPr>
          <p:spPr>
            <a:xfrm>
              <a:off x="-24217625" y="209232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1009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09" y="1418"/>
                  </a:cubicBezTo>
                  <a:cubicBezTo>
                    <a:pt x="820" y="1418"/>
                    <a:pt x="663" y="1260"/>
                    <a:pt x="663" y="1071"/>
                  </a:cubicBezTo>
                  <a:cubicBezTo>
                    <a:pt x="663" y="851"/>
                    <a:pt x="820" y="693"/>
                    <a:pt x="1009" y="693"/>
                  </a:cubicBezTo>
                  <a:close/>
                  <a:moveTo>
                    <a:pt x="1009" y="0"/>
                  </a:moveTo>
                  <a:cubicBezTo>
                    <a:pt x="442" y="0"/>
                    <a:pt x="1" y="473"/>
                    <a:pt x="1" y="1008"/>
                  </a:cubicBezTo>
                  <a:cubicBezTo>
                    <a:pt x="1" y="1607"/>
                    <a:pt x="474" y="2048"/>
                    <a:pt x="1009" y="2048"/>
                  </a:cubicBezTo>
                  <a:cubicBezTo>
                    <a:pt x="1576" y="2048"/>
                    <a:pt x="2049" y="1575"/>
                    <a:pt x="2049" y="1008"/>
                  </a:cubicBezTo>
                  <a:cubicBezTo>
                    <a:pt x="2080" y="473"/>
                    <a:pt x="1608" y="0"/>
                    <a:pt x="1009" y="0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235;p22"/>
            <p:cNvSpPr/>
            <p:nvPr/>
          </p:nvSpPr>
          <p:spPr>
            <a:xfrm>
              <a:off x="-24328675" y="1971025"/>
              <a:ext cx="282000" cy="295375"/>
            </a:xfrm>
            <a:custGeom>
              <a:avLst/>
              <a:gdLst/>
              <a:ahLst/>
              <a:cxnLst/>
              <a:rect l="l" t="t" r="r" b="b"/>
              <a:pathLst>
                <a:path w="11280" h="11815" extrusionOk="0">
                  <a:moveTo>
                    <a:pt x="2017" y="2080"/>
                  </a:moveTo>
                  <a:cubicBezTo>
                    <a:pt x="2206" y="2080"/>
                    <a:pt x="2364" y="2237"/>
                    <a:pt x="2364" y="2458"/>
                  </a:cubicBezTo>
                  <a:cubicBezTo>
                    <a:pt x="2364" y="2647"/>
                    <a:pt x="2206" y="2804"/>
                    <a:pt x="2017" y="2804"/>
                  </a:cubicBezTo>
                  <a:cubicBezTo>
                    <a:pt x="1797" y="2804"/>
                    <a:pt x="1639" y="2647"/>
                    <a:pt x="1639" y="2458"/>
                  </a:cubicBezTo>
                  <a:cubicBezTo>
                    <a:pt x="1639" y="2237"/>
                    <a:pt x="1797" y="2080"/>
                    <a:pt x="2017" y="2080"/>
                  </a:cubicBezTo>
                  <a:close/>
                  <a:moveTo>
                    <a:pt x="5451" y="662"/>
                  </a:moveTo>
                  <a:cubicBezTo>
                    <a:pt x="5861" y="662"/>
                    <a:pt x="6302" y="1198"/>
                    <a:pt x="6617" y="2080"/>
                  </a:cubicBezTo>
                  <a:cubicBezTo>
                    <a:pt x="6680" y="2237"/>
                    <a:pt x="6743" y="2458"/>
                    <a:pt x="6806" y="2647"/>
                  </a:cubicBezTo>
                  <a:cubicBezTo>
                    <a:pt x="6365" y="2804"/>
                    <a:pt x="5955" y="2962"/>
                    <a:pt x="5451" y="3151"/>
                  </a:cubicBezTo>
                  <a:cubicBezTo>
                    <a:pt x="5042" y="2962"/>
                    <a:pt x="4569" y="2773"/>
                    <a:pt x="4128" y="2647"/>
                  </a:cubicBezTo>
                  <a:cubicBezTo>
                    <a:pt x="4191" y="2458"/>
                    <a:pt x="4254" y="2237"/>
                    <a:pt x="4317" y="2080"/>
                  </a:cubicBezTo>
                  <a:cubicBezTo>
                    <a:pt x="4632" y="1229"/>
                    <a:pt x="5073" y="662"/>
                    <a:pt x="5451" y="662"/>
                  </a:cubicBezTo>
                  <a:close/>
                  <a:moveTo>
                    <a:pt x="3970" y="3308"/>
                  </a:moveTo>
                  <a:cubicBezTo>
                    <a:pt x="4191" y="3403"/>
                    <a:pt x="4411" y="3466"/>
                    <a:pt x="4632" y="3560"/>
                  </a:cubicBezTo>
                  <a:cubicBezTo>
                    <a:pt x="4506" y="3623"/>
                    <a:pt x="4380" y="3718"/>
                    <a:pt x="4254" y="3781"/>
                  </a:cubicBezTo>
                  <a:cubicBezTo>
                    <a:pt x="4128" y="3875"/>
                    <a:pt x="4002" y="3938"/>
                    <a:pt x="3844" y="4033"/>
                  </a:cubicBezTo>
                  <a:lnTo>
                    <a:pt x="3970" y="3308"/>
                  </a:lnTo>
                  <a:close/>
                  <a:moveTo>
                    <a:pt x="6963" y="3340"/>
                  </a:moveTo>
                  <a:lnTo>
                    <a:pt x="7089" y="4064"/>
                  </a:lnTo>
                  <a:cubicBezTo>
                    <a:pt x="6963" y="3970"/>
                    <a:pt x="6806" y="3907"/>
                    <a:pt x="6680" y="3812"/>
                  </a:cubicBezTo>
                  <a:cubicBezTo>
                    <a:pt x="6554" y="3718"/>
                    <a:pt x="6396" y="3655"/>
                    <a:pt x="6302" y="3592"/>
                  </a:cubicBezTo>
                  <a:cubicBezTo>
                    <a:pt x="6522" y="3497"/>
                    <a:pt x="6774" y="3403"/>
                    <a:pt x="6963" y="3340"/>
                  </a:cubicBezTo>
                  <a:close/>
                  <a:moveTo>
                    <a:pt x="10240" y="4285"/>
                  </a:moveTo>
                  <a:cubicBezTo>
                    <a:pt x="10271" y="4285"/>
                    <a:pt x="10366" y="4285"/>
                    <a:pt x="10397" y="4317"/>
                  </a:cubicBezTo>
                  <a:cubicBezTo>
                    <a:pt x="10460" y="4380"/>
                    <a:pt x="10523" y="4443"/>
                    <a:pt x="10555" y="4537"/>
                  </a:cubicBezTo>
                  <a:cubicBezTo>
                    <a:pt x="10586" y="4600"/>
                    <a:pt x="10555" y="4726"/>
                    <a:pt x="10492" y="4821"/>
                  </a:cubicBezTo>
                  <a:cubicBezTo>
                    <a:pt x="10452" y="4920"/>
                    <a:pt x="10336" y="4982"/>
                    <a:pt x="10225" y="4982"/>
                  </a:cubicBezTo>
                  <a:cubicBezTo>
                    <a:pt x="10160" y="4982"/>
                    <a:pt x="10097" y="4961"/>
                    <a:pt x="10051" y="4915"/>
                  </a:cubicBezTo>
                  <a:cubicBezTo>
                    <a:pt x="9956" y="4884"/>
                    <a:pt x="9925" y="4821"/>
                    <a:pt x="9893" y="4726"/>
                  </a:cubicBezTo>
                  <a:cubicBezTo>
                    <a:pt x="9830" y="4663"/>
                    <a:pt x="9893" y="4537"/>
                    <a:pt x="9925" y="4443"/>
                  </a:cubicBezTo>
                  <a:cubicBezTo>
                    <a:pt x="9988" y="4348"/>
                    <a:pt x="10114" y="4285"/>
                    <a:pt x="10240" y="4285"/>
                  </a:cubicBezTo>
                  <a:close/>
                  <a:moveTo>
                    <a:pt x="8922" y="2925"/>
                  </a:moveTo>
                  <a:cubicBezTo>
                    <a:pt x="9452" y="2925"/>
                    <a:pt x="9823" y="3054"/>
                    <a:pt x="9956" y="3277"/>
                  </a:cubicBezTo>
                  <a:cubicBezTo>
                    <a:pt x="9988" y="3340"/>
                    <a:pt x="10019" y="3466"/>
                    <a:pt x="10019" y="3592"/>
                  </a:cubicBezTo>
                  <a:cubicBezTo>
                    <a:pt x="9704" y="3623"/>
                    <a:pt x="9452" y="3812"/>
                    <a:pt x="9295" y="4096"/>
                  </a:cubicBezTo>
                  <a:cubicBezTo>
                    <a:pt x="9137" y="4317"/>
                    <a:pt x="9137" y="4600"/>
                    <a:pt x="9169" y="4884"/>
                  </a:cubicBezTo>
                  <a:cubicBezTo>
                    <a:pt x="9169" y="4978"/>
                    <a:pt x="9200" y="5010"/>
                    <a:pt x="9232" y="5041"/>
                  </a:cubicBezTo>
                  <a:cubicBezTo>
                    <a:pt x="9169" y="5167"/>
                    <a:pt x="9043" y="5293"/>
                    <a:pt x="8917" y="5388"/>
                  </a:cubicBezTo>
                  <a:cubicBezTo>
                    <a:pt x="8570" y="5073"/>
                    <a:pt x="8224" y="4821"/>
                    <a:pt x="7814" y="4537"/>
                  </a:cubicBezTo>
                  <a:cubicBezTo>
                    <a:pt x="7783" y="4033"/>
                    <a:pt x="7719" y="3560"/>
                    <a:pt x="7625" y="3119"/>
                  </a:cubicBezTo>
                  <a:cubicBezTo>
                    <a:pt x="7814" y="3088"/>
                    <a:pt x="8035" y="3025"/>
                    <a:pt x="8192" y="2993"/>
                  </a:cubicBezTo>
                  <a:cubicBezTo>
                    <a:pt x="8459" y="2947"/>
                    <a:pt x="8704" y="2925"/>
                    <a:pt x="8922" y="2925"/>
                  </a:cubicBezTo>
                  <a:close/>
                  <a:moveTo>
                    <a:pt x="2868" y="3088"/>
                  </a:moveTo>
                  <a:lnTo>
                    <a:pt x="3340" y="3182"/>
                  </a:lnTo>
                  <a:cubicBezTo>
                    <a:pt x="3246" y="3623"/>
                    <a:pt x="3183" y="4096"/>
                    <a:pt x="3151" y="4600"/>
                  </a:cubicBezTo>
                  <a:cubicBezTo>
                    <a:pt x="2742" y="4884"/>
                    <a:pt x="2364" y="5199"/>
                    <a:pt x="2049" y="5482"/>
                  </a:cubicBezTo>
                  <a:cubicBezTo>
                    <a:pt x="1891" y="5325"/>
                    <a:pt x="1765" y="5199"/>
                    <a:pt x="1639" y="5041"/>
                  </a:cubicBezTo>
                  <a:cubicBezTo>
                    <a:pt x="1009" y="4253"/>
                    <a:pt x="788" y="3623"/>
                    <a:pt x="977" y="3308"/>
                  </a:cubicBezTo>
                  <a:cubicBezTo>
                    <a:pt x="1009" y="3245"/>
                    <a:pt x="1103" y="3151"/>
                    <a:pt x="1198" y="3119"/>
                  </a:cubicBezTo>
                  <a:cubicBezTo>
                    <a:pt x="1419" y="3340"/>
                    <a:pt x="1671" y="3497"/>
                    <a:pt x="1986" y="3497"/>
                  </a:cubicBezTo>
                  <a:cubicBezTo>
                    <a:pt x="2364" y="3497"/>
                    <a:pt x="2679" y="3308"/>
                    <a:pt x="2868" y="3088"/>
                  </a:cubicBezTo>
                  <a:close/>
                  <a:moveTo>
                    <a:pt x="3057" y="5451"/>
                  </a:moveTo>
                  <a:lnTo>
                    <a:pt x="3057" y="5923"/>
                  </a:lnTo>
                  <a:lnTo>
                    <a:pt x="3057" y="6364"/>
                  </a:lnTo>
                  <a:cubicBezTo>
                    <a:pt x="2868" y="6207"/>
                    <a:pt x="2679" y="6049"/>
                    <a:pt x="2521" y="5923"/>
                  </a:cubicBezTo>
                  <a:cubicBezTo>
                    <a:pt x="2679" y="5766"/>
                    <a:pt x="2868" y="5577"/>
                    <a:pt x="3057" y="5451"/>
                  </a:cubicBezTo>
                  <a:close/>
                  <a:moveTo>
                    <a:pt x="7909" y="5451"/>
                  </a:moveTo>
                  <a:cubicBezTo>
                    <a:pt x="8098" y="5577"/>
                    <a:pt x="8318" y="5766"/>
                    <a:pt x="8476" y="5923"/>
                  </a:cubicBezTo>
                  <a:cubicBezTo>
                    <a:pt x="8318" y="6081"/>
                    <a:pt x="8098" y="6238"/>
                    <a:pt x="7909" y="6364"/>
                  </a:cubicBezTo>
                  <a:lnTo>
                    <a:pt x="7909" y="5923"/>
                  </a:lnTo>
                  <a:lnTo>
                    <a:pt x="7909" y="5451"/>
                  </a:lnTo>
                  <a:close/>
                  <a:moveTo>
                    <a:pt x="5483" y="3938"/>
                  </a:moveTo>
                  <a:cubicBezTo>
                    <a:pt x="5735" y="4096"/>
                    <a:pt x="6050" y="4253"/>
                    <a:pt x="6333" y="4411"/>
                  </a:cubicBezTo>
                  <a:cubicBezTo>
                    <a:pt x="6617" y="4569"/>
                    <a:pt x="6900" y="4758"/>
                    <a:pt x="7152" y="4915"/>
                  </a:cubicBezTo>
                  <a:cubicBezTo>
                    <a:pt x="7184" y="5230"/>
                    <a:pt x="7184" y="5545"/>
                    <a:pt x="7184" y="5923"/>
                  </a:cubicBezTo>
                  <a:cubicBezTo>
                    <a:pt x="7184" y="6238"/>
                    <a:pt x="7184" y="6585"/>
                    <a:pt x="7152" y="6900"/>
                  </a:cubicBezTo>
                  <a:cubicBezTo>
                    <a:pt x="6932" y="7057"/>
                    <a:pt x="6648" y="7246"/>
                    <a:pt x="6333" y="7404"/>
                  </a:cubicBezTo>
                  <a:cubicBezTo>
                    <a:pt x="6050" y="7562"/>
                    <a:pt x="5735" y="7719"/>
                    <a:pt x="5483" y="7877"/>
                  </a:cubicBezTo>
                  <a:cubicBezTo>
                    <a:pt x="5199" y="7719"/>
                    <a:pt x="4884" y="7562"/>
                    <a:pt x="4601" y="7404"/>
                  </a:cubicBezTo>
                  <a:cubicBezTo>
                    <a:pt x="4317" y="7246"/>
                    <a:pt x="4065" y="7057"/>
                    <a:pt x="3781" y="6900"/>
                  </a:cubicBezTo>
                  <a:cubicBezTo>
                    <a:pt x="3750" y="6585"/>
                    <a:pt x="3750" y="6238"/>
                    <a:pt x="3750" y="5923"/>
                  </a:cubicBezTo>
                  <a:cubicBezTo>
                    <a:pt x="3750" y="5577"/>
                    <a:pt x="3750" y="5230"/>
                    <a:pt x="3781" y="4915"/>
                  </a:cubicBezTo>
                  <a:cubicBezTo>
                    <a:pt x="4065" y="4726"/>
                    <a:pt x="4317" y="4569"/>
                    <a:pt x="4601" y="4411"/>
                  </a:cubicBezTo>
                  <a:cubicBezTo>
                    <a:pt x="4884" y="4253"/>
                    <a:pt x="5199" y="4096"/>
                    <a:pt x="5483" y="3938"/>
                  </a:cubicBezTo>
                  <a:close/>
                  <a:moveTo>
                    <a:pt x="3876" y="7751"/>
                  </a:moveTo>
                  <a:cubicBezTo>
                    <a:pt x="4002" y="7845"/>
                    <a:pt x="4159" y="7908"/>
                    <a:pt x="4285" y="8003"/>
                  </a:cubicBezTo>
                  <a:cubicBezTo>
                    <a:pt x="4411" y="8066"/>
                    <a:pt x="4506" y="8160"/>
                    <a:pt x="4664" y="8223"/>
                  </a:cubicBezTo>
                  <a:cubicBezTo>
                    <a:pt x="4443" y="8318"/>
                    <a:pt x="4191" y="8444"/>
                    <a:pt x="4002" y="8475"/>
                  </a:cubicBezTo>
                  <a:lnTo>
                    <a:pt x="3876" y="7751"/>
                  </a:lnTo>
                  <a:close/>
                  <a:moveTo>
                    <a:pt x="7089" y="7751"/>
                  </a:moveTo>
                  <a:lnTo>
                    <a:pt x="6963" y="8475"/>
                  </a:lnTo>
                  <a:cubicBezTo>
                    <a:pt x="6711" y="8381"/>
                    <a:pt x="6522" y="8318"/>
                    <a:pt x="6302" y="8223"/>
                  </a:cubicBezTo>
                  <a:cubicBezTo>
                    <a:pt x="6396" y="8160"/>
                    <a:pt x="6554" y="8066"/>
                    <a:pt x="6680" y="8003"/>
                  </a:cubicBezTo>
                  <a:cubicBezTo>
                    <a:pt x="6806" y="7908"/>
                    <a:pt x="6963" y="7845"/>
                    <a:pt x="7089" y="7751"/>
                  </a:cubicBezTo>
                  <a:close/>
                  <a:moveTo>
                    <a:pt x="1986" y="6396"/>
                  </a:moveTo>
                  <a:cubicBezTo>
                    <a:pt x="2364" y="6711"/>
                    <a:pt x="2710" y="6963"/>
                    <a:pt x="3088" y="7278"/>
                  </a:cubicBezTo>
                  <a:cubicBezTo>
                    <a:pt x="3151" y="7814"/>
                    <a:pt x="3214" y="8286"/>
                    <a:pt x="3309" y="8696"/>
                  </a:cubicBezTo>
                  <a:cubicBezTo>
                    <a:pt x="3088" y="8727"/>
                    <a:pt x="2931" y="8790"/>
                    <a:pt x="2742" y="8790"/>
                  </a:cubicBezTo>
                  <a:cubicBezTo>
                    <a:pt x="2475" y="8836"/>
                    <a:pt x="2230" y="8858"/>
                    <a:pt x="2011" y="8858"/>
                  </a:cubicBezTo>
                  <a:cubicBezTo>
                    <a:pt x="1482" y="8858"/>
                    <a:pt x="1111" y="8730"/>
                    <a:pt x="977" y="8507"/>
                  </a:cubicBezTo>
                  <a:cubicBezTo>
                    <a:pt x="788" y="8160"/>
                    <a:pt x="1009" y="7530"/>
                    <a:pt x="1608" y="6805"/>
                  </a:cubicBezTo>
                  <a:cubicBezTo>
                    <a:pt x="1734" y="6648"/>
                    <a:pt x="1828" y="6553"/>
                    <a:pt x="1986" y="6396"/>
                  </a:cubicBezTo>
                  <a:close/>
                  <a:moveTo>
                    <a:pt x="8980" y="6364"/>
                  </a:moveTo>
                  <a:cubicBezTo>
                    <a:pt x="9137" y="6553"/>
                    <a:pt x="9232" y="6648"/>
                    <a:pt x="9358" y="6805"/>
                  </a:cubicBezTo>
                  <a:cubicBezTo>
                    <a:pt x="9956" y="7530"/>
                    <a:pt x="10177" y="8160"/>
                    <a:pt x="9988" y="8507"/>
                  </a:cubicBezTo>
                  <a:cubicBezTo>
                    <a:pt x="9858" y="8745"/>
                    <a:pt x="9505" y="8864"/>
                    <a:pt x="9000" y="8864"/>
                  </a:cubicBezTo>
                  <a:cubicBezTo>
                    <a:pt x="8770" y="8864"/>
                    <a:pt x="8509" y="8839"/>
                    <a:pt x="8224" y="8790"/>
                  </a:cubicBezTo>
                  <a:cubicBezTo>
                    <a:pt x="8035" y="8727"/>
                    <a:pt x="7877" y="8696"/>
                    <a:pt x="7656" y="8664"/>
                  </a:cubicBezTo>
                  <a:cubicBezTo>
                    <a:pt x="7751" y="8223"/>
                    <a:pt x="7814" y="7751"/>
                    <a:pt x="7877" y="7246"/>
                  </a:cubicBezTo>
                  <a:cubicBezTo>
                    <a:pt x="8255" y="6963"/>
                    <a:pt x="8665" y="6648"/>
                    <a:pt x="8980" y="6364"/>
                  </a:cubicBezTo>
                  <a:close/>
                  <a:moveTo>
                    <a:pt x="4159" y="10334"/>
                  </a:moveTo>
                  <a:cubicBezTo>
                    <a:pt x="4285" y="10334"/>
                    <a:pt x="4411" y="10397"/>
                    <a:pt x="4474" y="10491"/>
                  </a:cubicBezTo>
                  <a:cubicBezTo>
                    <a:pt x="4537" y="10554"/>
                    <a:pt x="4537" y="10649"/>
                    <a:pt x="4537" y="10743"/>
                  </a:cubicBezTo>
                  <a:cubicBezTo>
                    <a:pt x="4474" y="10838"/>
                    <a:pt x="4443" y="10901"/>
                    <a:pt x="4380" y="10964"/>
                  </a:cubicBezTo>
                  <a:cubicBezTo>
                    <a:pt x="4319" y="10994"/>
                    <a:pt x="4259" y="11008"/>
                    <a:pt x="4200" y="11008"/>
                  </a:cubicBezTo>
                  <a:cubicBezTo>
                    <a:pt x="4076" y="11008"/>
                    <a:pt x="3962" y="10945"/>
                    <a:pt x="3876" y="10838"/>
                  </a:cubicBezTo>
                  <a:cubicBezTo>
                    <a:pt x="3844" y="10743"/>
                    <a:pt x="3844" y="10680"/>
                    <a:pt x="3844" y="10554"/>
                  </a:cubicBezTo>
                  <a:cubicBezTo>
                    <a:pt x="3876" y="10491"/>
                    <a:pt x="3939" y="10397"/>
                    <a:pt x="4002" y="10365"/>
                  </a:cubicBezTo>
                  <a:cubicBezTo>
                    <a:pt x="4033" y="10334"/>
                    <a:pt x="4128" y="10334"/>
                    <a:pt x="4159" y="10334"/>
                  </a:cubicBezTo>
                  <a:close/>
                  <a:moveTo>
                    <a:pt x="5420" y="8664"/>
                  </a:moveTo>
                  <a:cubicBezTo>
                    <a:pt x="5861" y="8853"/>
                    <a:pt x="6333" y="9042"/>
                    <a:pt x="6774" y="9168"/>
                  </a:cubicBezTo>
                  <a:cubicBezTo>
                    <a:pt x="6774" y="9326"/>
                    <a:pt x="6680" y="9515"/>
                    <a:pt x="6617" y="9735"/>
                  </a:cubicBezTo>
                  <a:cubicBezTo>
                    <a:pt x="6302" y="10586"/>
                    <a:pt x="5861" y="11153"/>
                    <a:pt x="5451" y="11153"/>
                  </a:cubicBezTo>
                  <a:cubicBezTo>
                    <a:pt x="5388" y="11153"/>
                    <a:pt x="5262" y="11090"/>
                    <a:pt x="5136" y="11059"/>
                  </a:cubicBezTo>
                  <a:cubicBezTo>
                    <a:pt x="5136" y="11027"/>
                    <a:pt x="5199" y="10996"/>
                    <a:pt x="5199" y="10933"/>
                  </a:cubicBezTo>
                  <a:cubicBezTo>
                    <a:pt x="5262" y="10680"/>
                    <a:pt x="5231" y="10397"/>
                    <a:pt x="5073" y="10145"/>
                  </a:cubicBezTo>
                  <a:cubicBezTo>
                    <a:pt x="4916" y="9830"/>
                    <a:pt x="4601" y="9704"/>
                    <a:pt x="4254" y="9641"/>
                  </a:cubicBezTo>
                  <a:cubicBezTo>
                    <a:pt x="4191" y="9483"/>
                    <a:pt x="4128" y="9326"/>
                    <a:pt x="4096" y="9168"/>
                  </a:cubicBezTo>
                  <a:cubicBezTo>
                    <a:pt x="4506" y="9011"/>
                    <a:pt x="4947" y="8853"/>
                    <a:pt x="5420" y="8664"/>
                  </a:cubicBezTo>
                  <a:close/>
                  <a:moveTo>
                    <a:pt x="5420" y="0"/>
                  </a:moveTo>
                  <a:cubicBezTo>
                    <a:pt x="4727" y="0"/>
                    <a:pt x="4096" y="662"/>
                    <a:pt x="3624" y="1859"/>
                  </a:cubicBezTo>
                  <a:cubicBezTo>
                    <a:pt x="3529" y="2048"/>
                    <a:pt x="3498" y="2237"/>
                    <a:pt x="3403" y="2458"/>
                  </a:cubicBezTo>
                  <a:cubicBezTo>
                    <a:pt x="3246" y="2395"/>
                    <a:pt x="3151" y="2363"/>
                    <a:pt x="2994" y="2363"/>
                  </a:cubicBezTo>
                  <a:cubicBezTo>
                    <a:pt x="2962" y="1828"/>
                    <a:pt x="2521" y="1418"/>
                    <a:pt x="1954" y="1418"/>
                  </a:cubicBezTo>
                  <a:cubicBezTo>
                    <a:pt x="1387" y="1418"/>
                    <a:pt x="946" y="1891"/>
                    <a:pt x="946" y="2426"/>
                  </a:cubicBezTo>
                  <a:cubicBezTo>
                    <a:pt x="662" y="2552"/>
                    <a:pt x="473" y="2710"/>
                    <a:pt x="347" y="2962"/>
                  </a:cubicBezTo>
                  <a:cubicBezTo>
                    <a:pt x="1" y="3592"/>
                    <a:pt x="221" y="4443"/>
                    <a:pt x="1072" y="5419"/>
                  </a:cubicBezTo>
                  <a:cubicBezTo>
                    <a:pt x="1166" y="5577"/>
                    <a:pt x="1324" y="5766"/>
                    <a:pt x="1482" y="5892"/>
                  </a:cubicBezTo>
                  <a:cubicBezTo>
                    <a:pt x="1324" y="6049"/>
                    <a:pt x="1229" y="6207"/>
                    <a:pt x="1072" y="6364"/>
                  </a:cubicBezTo>
                  <a:cubicBezTo>
                    <a:pt x="221" y="7372"/>
                    <a:pt x="1" y="8223"/>
                    <a:pt x="347" y="8853"/>
                  </a:cubicBezTo>
                  <a:cubicBezTo>
                    <a:pt x="631" y="9326"/>
                    <a:pt x="1166" y="9578"/>
                    <a:pt x="2017" y="9578"/>
                  </a:cubicBezTo>
                  <a:cubicBezTo>
                    <a:pt x="2269" y="9578"/>
                    <a:pt x="2553" y="9515"/>
                    <a:pt x="2868" y="9483"/>
                  </a:cubicBezTo>
                  <a:lnTo>
                    <a:pt x="3466" y="9357"/>
                  </a:lnTo>
                  <a:cubicBezTo>
                    <a:pt x="3498" y="9515"/>
                    <a:pt x="3529" y="9704"/>
                    <a:pt x="3624" y="9798"/>
                  </a:cubicBezTo>
                  <a:cubicBezTo>
                    <a:pt x="3403" y="9956"/>
                    <a:pt x="3246" y="10145"/>
                    <a:pt x="3183" y="10397"/>
                  </a:cubicBezTo>
                  <a:cubicBezTo>
                    <a:pt x="3120" y="10680"/>
                    <a:pt x="3151" y="10933"/>
                    <a:pt x="3309" y="11185"/>
                  </a:cubicBezTo>
                  <a:cubicBezTo>
                    <a:pt x="3498" y="11500"/>
                    <a:pt x="3844" y="11689"/>
                    <a:pt x="4222" y="11689"/>
                  </a:cubicBezTo>
                  <a:cubicBezTo>
                    <a:pt x="4380" y="11689"/>
                    <a:pt x="4569" y="11657"/>
                    <a:pt x="4727" y="11531"/>
                  </a:cubicBezTo>
                  <a:cubicBezTo>
                    <a:pt x="4947" y="11689"/>
                    <a:pt x="5199" y="11815"/>
                    <a:pt x="5483" y="11815"/>
                  </a:cubicBezTo>
                  <a:cubicBezTo>
                    <a:pt x="6176" y="11815"/>
                    <a:pt x="6806" y="11153"/>
                    <a:pt x="7278" y="9956"/>
                  </a:cubicBezTo>
                  <a:cubicBezTo>
                    <a:pt x="7373" y="9767"/>
                    <a:pt x="7404" y="9578"/>
                    <a:pt x="7467" y="9357"/>
                  </a:cubicBezTo>
                  <a:cubicBezTo>
                    <a:pt x="7688" y="9420"/>
                    <a:pt x="7909" y="9452"/>
                    <a:pt x="8098" y="9483"/>
                  </a:cubicBezTo>
                  <a:cubicBezTo>
                    <a:pt x="8413" y="9515"/>
                    <a:pt x="8696" y="9578"/>
                    <a:pt x="8980" y="9578"/>
                  </a:cubicBezTo>
                  <a:cubicBezTo>
                    <a:pt x="9767" y="9578"/>
                    <a:pt x="10366" y="9326"/>
                    <a:pt x="10618" y="8853"/>
                  </a:cubicBezTo>
                  <a:cubicBezTo>
                    <a:pt x="10996" y="8223"/>
                    <a:pt x="10744" y="7372"/>
                    <a:pt x="9925" y="6364"/>
                  </a:cubicBezTo>
                  <a:cubicBezTo>
                    <a:pt x="9799" y="6207"/>
                    <a:pt x="9641" y="6049"/>
                    <a:pt x="9484" y="5892"/>
                  </a:cubicBezTo>
                  <a:cubicBezTo>
                    <a:pt x="9610" y="5797"/>
                    <a:pt x="9673" y="5671"/>
                    <a:pt x="9799" y="5577"/>
                  </a:cubicBezTo>
                  <a:cubicBezTo>
                    <a:pt x="9956" y="5671"/>
                    <a:pt x="10114" y="5703"/>
                    <a:pt x="10240" y="5703"/>
                  </a:cubicBezTo>
                  <a:cubicBezTo>
                    <a:pt x="10586" y="5703"/>
                    <a:pt x="10933" y="5514"/>
                    <a:pt x="11154" y="5199"/>
                  </a:cubicBezTo>
                  <a:cubicBezTo>
                    <a:pt x="11248" y="4915"/>
                    <a:pt x="11280" y="4663"/>
                    <a:pt x="11217" y="4380"/>
                  </a:cubicBezTo>
                  <a:cubicBezTo>
                    <a:pt x="11122" y="4096"/>
                    <a:pt x="10965" y="3875"/>
                    <a:pt x="10744" y="3749"/>
                  </a:cubicBezTo>
                  <a:cubicBezTo>
                    <a:pt x="10775" y="3466"/>
                    <a:pt x="10712" y="3182"/>
                    <a:pt x="10586" y="2962"/>
                  </a:cubicBezTo>
                  <a:cubicBezTo>
                    <a:pt x="10325" y="2486"/>
                    <a:pt x="9740" y="2262"/>
                    <a:pt x="8927" y="2262"/>
                  </a:cubicBezTo>
                  <a:cubicBezTo>
                    <a:pt x="8663" y="2262"/>
                    <a:pt x="8375" y="2285"/>
                    <a:pt x="8066" y="2332"/>
                  </a:cubicBezTo>
                  <a:cubicBezTo>
                    <a:pt x="7877" y="2363"/>
                    <a:pt x="7656" y="2395"/>
                    <a:pt x="7436" y="2458"/>
                  </a:cubicBezTo>
                  <a:cubicBezTo>
                    <a:pt x="7341" y="2237"/>
                    <a:pt x="7310" y="2017"/>
                    <a:pt x="7247" y="1859"/>
                  </a:cubicBezTo>
                  <a:cubicBezTo>
                    <a:pt x="6806" y="630"/>
                    <a:pt x="6144" y="0"/>
                    <a:pt x="5420" y="0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" name="Google Shape;236;p22"/>
          <p:cNvGrpSpPr/>
          <p:nvPr/>
        </p:nvGrpSpPr>
        <p:grpSpPr>
          <a:xfrm>
            <a:off x="7577649" y="3543933"/>
            <a:ext cx="258687" cy="401924"/>
            <a:chOff x="-28043900" y="2701925"/>
            <a:chExt cx="190625" cy="296175"/>
          </a:xfrm>
        </p:grpSpPr>
        <p:sp>
          <p:nvSpPr>
            <p:cNvPr id="45" name="Google Shape;237;p22"/>
            <p:cNvSpPr/>
            <p:nvPr/>
          </p:nvSpPr>
          <p:spPr>
            <a:xfrm>
              <a:off x="-28043900" y="2701925"/>
              <a:ext cx="190625" cy="296175"/>
            </a:xfrm>
            <a:custGeom>
              <a:avLst/>
              <a:gdLst/>
              <a:ahLst/>
              <a:cxnLst/>
              <a:rect l="l" t="t" r="r" b="b"/>
              <a:pathLst>
                <a:path w="7625" h="11847" extrusionOk="0">
                  <a:moveTo>
                    <a:pt x="5136" y="662"/>
                  </a:moveTo>
                  <a:cubicBezTo>
                    <a:pt x="5325" y="662"/>
                    <a:pt x="5483" y="820"/>
                    <a:pt x="5483" y="1009"/>
                  </a:cubicBezTo>
                  <a:cubicBezTo>
                    <a:pt x="5483" y="1198"/>
                    <a:pt x="5325" y="1356"/>
                    <a:pt x="5136" y="1356"/>
                  </a:cubicBezTo>
                  <a:lnTo>
                    <a:pt x="2364" y="1356"/>
                  </a:lnTo>
                  <a:cubicBezTo>
                    <a:pt x="2175" y="1356"/>
                    <a:pt x="2017" y="1198"/>
                    <a:pt x="2017" y="1009"/>
                  </a:cubicBezTo>
                  <a:cubicBezTo>
                    <a:pt x="2017" y="820"/>
                    <a:pt x="2175" y="662"/>
                    <a:pt x="2364" y="662"/>
                  </a:cubicBezTo>
                  <a:close/>
                  <a:moveTo>
                    <a:pt x="4790" y="2080"/>
                  </a:moveTo>
                  <a:lnTo>
                    <a:pt x="4790" y="4411"/>
                  </a:lnTo>
                  <a:cubicBezTo>
                    <a:pt x="4790" y="4758"/>
                    <a:pt x="4979" y="5105"/>
                    <a:pt x="5294" y="5294"/>
                  </a:cubicBezTo>
                  <a:cubicBezTo>
                    <a:pt x="6113" y="5766"/>
                    <a:pt x="6680" y="6554"/>
                    <a:pt x="6837" y="7499"/>
                  </a:cubicBezTo>
                  <a:cubicBezTo>
                    <a:pt x="6504" y="7632"/>
                    <a:pt x="6166" y="7699"/>
                    <a:pt x="5828" y="7699"/>
                  </a:cubicBezTo>
                  <a:cubicBezTo>
                    <a:pt x="5207" y="7699"/>
                    <a:pt x="4582" y="7475"/>
                    <a:pt x="3971" y="7026"/>
                  </a:cubicBezTo>
                  <a:cubicBezTo>
                    <a:pt x="3372" y="6648"/>
                    <a:pt x="2773" y="6396"/>
                    <a:pt x="2143" y="6333"/>
                  </a:cubicBezTo>
                  <a:cubicBezTo>
                    <a:pt x="1970" y="6318"/>
                    <a:pt x="1805" y="6310"/>
                    <a:pt x="1639" y="6310"/>
                  </a:cubicBezTo>
                  <a:cubicBezTo>
                    <a:pt x="1474" y="6310"/>
                    <a:pt x="1308" y="6318"/>
                    <a:pt x="1135" y="6333"/>
                  </a:cubicBezTo>
                  <a:cubicBezTo>
                    <a:pt x="1387" y="5892"/>
                    <a:pt x="1734" y="5546"/>
                    <a:pt x="2175" y="5294"/>
                  </a:cubicBezTo>
                  <a:cubicBezTo>
                    <a:pt x="2490" y="5105"/>
                    <a:pt x="2679" y="4790"/>
                    <a:pt x="2679" y="4443"/>
                  </a:cubicBezTo>
                  <a:lnTo>
                    <a:pt x="2679" y="2080"/>
                  </a:lnTo>
                  <a:close/>
                  <a:moveTo>
                    <a:pt x="1670" y="6939"/>
                  </a:moveTo>
                  <a:cubicBezTo>
                    <a:pt x="2308" y="6939"/>
                    <a:pt x="2942" y="7156"/>
                    <a:pt x="3561" y="7562"/>
                  </a:cubicBezTo>
                  <a:cubicBezTo>
                    <a:pt x="4160" y="7940"/>
                    <a:pt x="4790" y="8192"/>
                    <a:pt x="5420" y="8255"/>
                  </a:cubicBezTo>
                  <a:cubicBezTo>
                    <a:pt x="5577" y="8255"/>
                    <a:pt x="5672" y="8287"/>
                    <a:pt x="5829" y="8287"/>
                  </a:cubicBezTo>
                  <a:cubicBezTo>
                    <a:pt x="6207" y="8287"/>
                    <a:pt x="6554" y="8255"/>
                    <a:pt x="6869" y="8129"/>
                  </a:cubicBezTo>
                  <a:lnTo>
                    <a:pt x="6869" y="8129"/>
                  </a:lnTo>
                  <a:cubicBezTo>
                    <a:pt x="6869" y="8255"/>
                    <a:pt x="6837" y="8381"/>
                    <a:pt x="6837" y="8507"/>
                  </a:cubicBezTo>
                  <a:cubicBezTo>
                    <a:pt x="6585" y="9799"/>
                    <a:pt x="5640" y="10807"/>
                    <a:pt x="4412" y="11059"/>
                  </a:cubicBezTo>
                  <a:cubicBezTo>
                    <a:pt x="4192" y="11103"/>
                    <a:pt x="3970" y="11125"/>
                    <a:pt x="3750" y="11125"/>
                  </a:cubicBezTo>
                  <a:cubicBezTo>
                    <a:pt x="3027" y="11125"/>
                    <a:pt x="2328" y="10888"/>
                    <a:pt x="1797" y="10429"/>
                  </a:cubicBezTo>
                  <a:cubicBezTo>
                    <a:pt x="1041" y="9830"/>
                    <a:pt x="631" y="8917"/>
                    <a:pt x="631" y="7972"/>
                  </a:cubicBezTo>
                  <a:cubicBezTo>
                    <a:pt x="631" y="7656"/>
                    <a:pt x="694" y="7404"/>
                    <a:pt x="757" y="7089"/>
                  </a:cubicBezTo>
                  <a:cubicBezTo>
                    <a:pt x="1062" y="6988"/>
                    <a:pt x="1366" y="6939"/>
                    <a:pt x="1670" y="6939"/>
                  </a:cubicBezTo>
                  <a:close/>
                  <a:moveTo>
                    <a:pt x="2427" y="1"/>
                  </a:moveTo>
                  <a:cubicBezTo>
                    <a:pt x="1828" y="1"/>
                    <a:pt x="1387" y="473"/>
                    <a:pt x="1387" y="1009"/>
                  </a:cubicBezTo>
                  <a:cubicBezTo>
                    <a:pt x="1387" y="1450"/>
                    <a:pt x="1671" y="1828"/>
                    <a:pt x="2112" y="1986"/>
                  </a:cubicBezTo>
                  <a:lnTo>
                    <a:pt x="2112" y="4443"/>
                  </a:lnTo>
                  <a:cubicBezTo>
                    <a:pt x="2112" y="4569"/>
                    <a:pt x="2017" y="4632"/>
                    <a:pt x="1891" y="4727"/>
                  </a:cubicBezTo>
                  <a:cubicBezTo>
                    <a:pt x="1356" y="5042"/>
                    <a:pt x="883" y="5514"/>
                    <a:pt x="536" y="6081"/>
                  </a:cubicBezTo>
                  <a:cubicBezTo>
                    <a:pt x="410" y="6302"/>
                    <a:pt x="284" y="6522"/>
                    <a:pt x="221" y="6711"/>
                  </a:cubicBezTo>
                  <a:lnTo>
                    <a:pt x="221" y="6743"/>
                  </a:lnTo>
                  <a:cubicBezTo>
                    <a:pt x="64" y="7152"/>
                    <a:pt x="1" y="7593"/>
                    <a:pt x="1" y="8003"/>
                  </a:cubicBezTo>
                  <a:cubicBezTo>
                    <a:pt x="1" y="9169"/>
                    <a:pt x="536" y="10271"/>
                    <a:pt x="1419" y="10964"/>
                  </a:cubicBezTo>
                  <a:cubicBezTo>
                    <a:pt x="2112" y="11532"/>
                    <a:pt x="2962" y="11847"/>
                    <a:pt x="3845" y="11847"/>
                  </a:cubicBezTo>
                  <a:cubicBezTo>
                    <a:pt x="4097" y="11847"/>
                    <a:pt x="4380" y="11784"/>
                    <a:pt x="4664" y="11752"/>
                  </a:cubicBezTo>
                  <a:cubicBezTo>
                    <a:pt x="5420" y="11595"/>
                    <a:pt x="6081" y="11248"/>
                    <a:pt x="6585" y="10681"/>
                  </a:cubicBezTo>
                  <a:cubicBezTo>
                    <a:pt x="7090" y="10145"/>
                    <a:pt x="7468" y="9484"/>
                    <a:pt x="7625" y="8728"/>
                  </a:cubicBezTo>
                  <a:cubicBezTo>
                    <a:pt x="7562" y="8350"/>
                    <a:pt x="7562" y="7972"/>
                    <a:pt x="7531" y="7656"/>
                  </a:cubicBezTo>
                  <a:cubicBezTo>
                    <a:pt x="7499" y="7184"/>
                    <a:pt x="7373" y="6743"/>
                    <a:pt x="7184" y="6333"/>
                  </a:cubicBezTo>
                  <a:cubicBezTo>
                    <a:pt x="6837" y="5609"/>
                    <a:pt x="6302" y="5073"/>
                    <a:pt x="5640" y="4664"/>
                  </a:cubicBezTo>
                  <a:cubicBezTo>
                    <a:pt x="5577" y="4632"/>
                    <a:pt x="5483" y="4506"/>
                    <a:pt x="5483" y="4411"/>
                  </a:cubicBezTo>
                  <a:lnTo>
                    <a:pt x="5483" y="1986"/>
                  </a:lnTo>
                  <a:cubicBezTo>
                    <a:pt x="5892" y="1828"/>
                    <a:pt x="6207" y="1482"/>
                    <a:pt x="6207" y="1009"/>
                  </a:cubicBezTo>
                  <a:cubicBezTo>
                    <a:pt x="6207" y="410"/>
                    <a:pt x="5735" y="1"/>
                    <a:pt x="5168" y="1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238;p22"/>
            <p:cNvSpPr/>
            <p:nvPr/>
          </p:nvSpPr>
          <p:spPr>
            <a:xfrm>
              <a:off x="-27976950" y="29106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239;p22"/>
            <p:cNvSpPr/>
            <p:nvPr/>
          </p:nvSpPr>
          <p:spPr>
            <a:xfrm>
              <a:off x="-27924175" y="29279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240;p22"/>
            <p:cNvSpPr/>
            <p:nvPr/>
          </p:nvSpPr>
          <p:spPr>
            <a:xfrm>
              <a:off x="-27976950" y="2946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241;p22"/>
            <p:cNvSpPr/>
            <p:nvPr/>
          </p:nvSpPr>
          <p:spPr>
            <a:xfrm>
              <a:off x="-28010800" y="2893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242;p22"/>
          <p:cNvGrpSpPr/>
          <p:nvPr/>
        </p:nvGrpSpPr>
        <p:grpSpPr>
          <a:xfrm>
            <a:off x="5247839" y="4921253"/>
            <a:ext cx="329253" cy="401889"/>
            <a:chOff x="-24683100" y="2340425"/>
            <a:chExt cx="242625" cy="296150"/>
          </a:xfrm>
        </p:grpSpPr>
        <p:sp>
          <p:nvSpPr>
            <p:cNvPr id="51" name="Google Shape;243;p22"/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244;p22"/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245;p22"/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246;p22"/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5" name="Google Shape;247;p22"/>
          <p:cNvGrpSpPr/>
          <p:nvPr/>
        </p:nvGrpSpPr>
        <p:grpSpPr>
          <a:xfrm>
            <a:off x="4331606" y="3544472"/>
            <a:ext cx="400838" cy="400838"/>
            <a:chOff x="-26584425" y="2340425"/>
            <a:chExt cx="295375" cy="295375"/>
          </a:xfrm>
        </p:grpSpPr>
        <p:sp>
          <p:nvSpPr>
            <p:cNvPr id="56" name="Google Shape;248;p22"/>
            <p:cNvSpPr/>
            <p:nvPr/>
          </p:nvSpPr>
          <p:spPr>
            <a:xfrm>
              <a:off x="-26462350" y="2463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31"/>
                  </a:moveTo>
                  <a:cubicBezTo>
                    <a:pt x="1230" y="631"/>
                    <a:pt x="1387" y="788"/>
                    <a:pt x="1387" y="977"/>
                  </a:cubicBezTo>
                  <a:cubicBezTo>
                    <a:pt x="1324" y="1230"/>
                    <a:pt x="1167" y="1356"/>
                    <a:pt x="1009" y="1356"/>
                  </a:cubicBezTo>
                  <a:cubicBezTo>
                    <a:pt x="820" y="1356"/>
                    <a:pt x="662" y="1198"/>
                    <a:pt x="662" y="977"/>
                  </a:cubicBezTo>
                  <a:cubicBezTo>
                    <a:pt x="662" y="788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42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249;p22"/>
            <p:cNvSpPr/>
            <p:nvPr/>
          </p:nvSpPr>
          <p:spPr>
            <a:xfrm>
              <a:off x="-26500150" y="2376650"/>
              <a:ext cx="121325" cy="75175"/>
            </a:xfrm>
            <a:custGeom>
              <a:avLst/>
              <a:gdLst/>
              <a:ahLst/>
              <a:cxnLst/>
              <a:rect l="l" t="t" r="r" b="b"/>
              <a:pathLst>
                <a:path w="4853" h="3007" extrusionOk="0">
                  <a:moveTo>
                    <a:pt x="2521" y="662"/>
                  </a:moveTo>
                  <a:cubicBezTo>
                    <a:pt x="3088" y="662"/>
                    <a:pt x="3592" y="788"/>
                    <a:pt x="4065" y="977"/>
                  </a:cubicBezTo>
                  <a:lnTo>
                    <a:pt x="3403" y="2206"/>
                  </a:lnTo>
                  <a:cubicBezTo>
                    <a:pt x="3120" y="2080"/>
                    <a:pt x="2836" y="2048"/>
                    <a:pt x="2553" y="2048"/>
                  </a:cubicBezTo>
                  <a:cubicBezTo>
                    <a:pt x="2206" y="2048"/>
                    <a:pt x="1954" y="2080"/>
                    <a:pt x="1670" y="2206"/>
                  </a:cubicBezTo>
                  <a:lnTo>
                    <a:pt x="1009" y="977"/>
                  </a:lnTo>
                  <a:cubicBezTo>
                    <a:pt x="1481" y="788"/>
                    <a:pt x="1985" y="662"/>
                    <a:pt x="2521" y="662"/>
                  </a:cubicBezTo>
                  <a:close/>
                  <a:moveTo>
                    <a:pt x="2458" y="0"/>
                  </a:moveTo>
                  <a:cubicBezTo>
                    <a:pt x="1702" y="0"/>
                    <a:pt x="914" y="189"/>
                    <a:pt x="253" y="567"/>
                  </a:cubicBezTo>
                  <a:cubicBezTo>
                    <a:pt x="95" y="630"/>
                    <a:pt x="1" y="882"/>
                    <a:pt x="127" y="1040"/>
                  </a:cubicBezTo>
                  <a:lnTo>
                    <a:pt x="1198" y="2836"/>
                  </a:lnTo>
                  <a:cubicBezTo>
                    <a:pt x="1229" y="2930"/>
                    <a:pt x="1324" y="2993"/>
                    <a:pt x="1387" y="2993"/>
                  </a:cubicBezTo>
                  <a:cubicBezTo>
                    <a:pt x="1415" y="3003"/>
                    <a:pt x="1442" y="3006"/>
                    <a:pt x="1470" y="3006"/>
                  </a:cubicBezTo>
                  <a:cubicBezTo>
                    <a:pt x="1537" y="3006"/>
                    <a:pt x="1604" y="2984"/>
                    <a:pt x="1670" y="2962"/>
                  </a:cubicBezTo>
                  <a:cubicBezTo>
                    <a:pt x="1891" y="2804"/>
                    <a:pt x="2206" y="2710"/>
                    <a:pt x="2490" y="2710"/>
                  </a:cubicBezTo>
                  <a:cubicBezTo>
                    <a:pt x="2773" y="2710"/>
                    <a:pt x="3088" y="2804"/>
                    <a:pt x="3309" y="2962"/>
                  </a:cubicBezTo>
                  <a:cubicBezTo>
                    <a:pt x="3372" y="2993"/>
                    <a:pt x="3435" y="2993"/>
                    <a:pt x="3466" y="2993"/>
                  </a:cubicBezTo>
                  <a:lnTo>
                    <a:pt x="3561" y="2993"/>
                  </a:lnTo>
                  <a:cubicBezTo>
                    <a:pt x="3624" y="2962"/>
                    <a:pt x="3718" y="2930"/>
                    <a:pt x="3750" y="2836"/>
                  </a:cubicBezTo>
                  <a:lnTo>
                    <a:pt x="4789" y="1040"/>
                  </a:lnTo>
                  <a:cubicBezTo>
                    <a:pt x="4852" y="882"/>
                    <a:pt x="4821" y="630"/>
                    <a:pt x="4663" y="567"/>
                  </a:cubicBezTo>
                  <a:cubicBezTo>
                    <a:pt x="4002" y="189"/>
                    <a:pt x="3246" y="0"/>
                    <a:pt x="24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250;p22"/>
            <p:cNvSpPr/>
            <p:nvPr/>
          </p:nvSpPr>
          <p:spPr>
            <a:xfrm>
              <a:off x="-26549775" y="2480750"/>
              <a:ext cx="95325" cy="105425"/>
            </a:xfrm>
            <a:custGeom>
              <a:avLst/>
              <a:gdLst/>
              <a:ahLst/>
              <a:cxnLst/>
              <a:rect l="l" t="t" r="r" b="b"/>
              <a:pathLst>
                <a:path w="3813" h="4217" extrusionOk="0">
                  <a:moveTo>
                    <a:pt x="2080" y="688"/>
                  </a:moveTo>
                  <a:cubicBezTo>
                    <a:pt x="2143" y="1287"/>
                    <a:pt x="2458" y="1791"/>
                    <a:pt x="2931" y="2169"/>
                  </a:cubicBezTo>
                  <a:lnTo>
                    <a:pt x="2238" y="3397"/>
                  </a:lnTo>
                  <a:cubicBezTo>
                    <a:pt x="1387" y="2767"/>
                    <a:pt x="820" y="1791"/>
                    <a:pt x="694" y="720"/>
                  </a:cubicBezTo>
                  <a:lnTo>
                    <a:pt x="2080" y="688"/>
                  </a:lnTo>
                  <a:close/>
                  <a:moveTo>
                    <a:pt x="2503" y="0"/>
                  </a:moveTo>
                  <a:cubicBezTo>
                    <a:pt x="2479" y="0"/>
                    <a:pt x="2454" y="8"/>
                    <a:pt x="2427" y="26"/>
                  </a:cubicBezTo>
                  <a:lnTo>
                    <a:pt x="347" y="58"/>
                  </a:lnTo>
                  <a:cubicBezTo>
                    <a:pt x="158" y="58"/>
                    <a:pt x="1" y="215"/>
                    <a:pt x="1" y="405"/>
                  </a:cubicBezTo>
                  <a:cubicBezTo>
                    <a:pt x="1" y="1192"/>
                    <a:pt x="221" y="1948"/>
                    <a:pt x="631" y="2610"/>
                  </a:cubicBezTo>
                  <a:cubicBezTo>
                    <a:pt x="1009" y="3240"/>
                    <a:pt x="1513" y="3807"/>
                    <a:pt x="2206" y="4185"/>
                  </a:cubicBezTo>
                  <a:cubicBezTo>
                    <a:pt x="2238" y="4217"/>
                    <a:pt x="2301" y="4217"/>
                    <a:pt x="2395" y="4217"/>
                  </a:cubicBezTo>
                  <a:lnTo>
                    <a:pt x="2458" y="4217"/>
                  </a:lnTo>
                  <a:cubicBezTo>
                    <a:pt x="2553" y="4185"/>
                    <a:pt x="2616" y="4154"/>
                    <a:pt x="2679" y="4059"/>
                  </a:cubicBezTo>
                  <a:lnTo>
                    <a:pt x="3718" y="2295"/>
                  </a:lnTo>
                  <a:cubicBezTo>
                    <a:pt x="3813" y="2106"/>
                    <a:pt x="3781" y="1917"/>
                    <a:pt x="3624" y="1791"/>
                  </a:cubicBezTo>
                  <a:cubicBezTo>
                    <a:pt x="3088" y="1476"/>
                    <a:pt x="2773" y="909"/>
                    <a:pt x="2773" y="342"/>
                  </a:cubicBezTo>
                  <a:cubicBezTo>
                    <a:pt x="2773" y="247"/>
                    <a:pt x="2742" y="121"/>
                    <a:pt x="2679" y="89"/>
                  </a:cubicBezTo>
                  <a:cubicBezTo>
                    <a:pt x="2612" y="45"/>
                    <a:pt x="2561" y="0"/>
                    <a:pt x="250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251;p22"/>
            <p:cNvSpPr/>
            <p:nvPr/>
          </p:nvSpPr>
          <p:spPr>
            <a:xfrm>
              <a:off x="-26421375" y="2481400"/>
              <a:ext cx="96900" cy="104000"/>
            </a:xfrm>
            <a:custGeom>
              <a:avLst/>
              <a:gdLst/>
              <a:ahLst/>
              <a:cxnLst/>
              <a:rect l="l" t="t" r="r" b="b"/>
              <a:pathLst>
                <a:path w="3876" h="4160" extrusionOk="0">
                  <a:moveTo>
                    <a:pt x="1796" y="694"/>
                  </a:moveTo>
                  <a:lnTo>
                    <a:pt x="3151" y="725"/>
                  </a:lnTo>
                  <a:cubicBezTo>
                    <a:pt x="3056" y="1765"/>
                    <a:pt x="2489" y="2741"/>
                    <a:pt x="1638" y="3371"/>
                  </a:cubicBezTo>
                  <a:lnTo>
                    <a:pt x="914" y="2206"/>
                  </a:lnTo>
                  <a:cubicBezTo>
                    <a:pt x="1386" y="1796"/>
                    <a:pt x="1701" y="1292"/>
                    <a:pt x="1796" y="694"/>
                  </a:cubicBezTo>
                  <a:close/>
                  <a:moveTo>
                    <a:pt x="1418" y="0"/>
                  </a:moveTo>
                  <a:cubicBezTo>
                    <a:pt x="1355" y="0"/>
                    <a:pt x="1229" y="32"/>
                    <a:pt x="1197" y="63"/>
                  </a:cubicBezTo>
                  <a:cubicBezTo>
                    <a:pt x="1103" y="158"/>
                    <a:pt x="1071" y="221"/>
                    <a:pt x="1071" y="316"/>
                  </a:cubicBezTo>
                  <a:cubicBezTo>
                    <a:pt x="1071" y="883"/>
                    <a:pt x="756" y="1450"/>
                    <a:pt x="252" y="1765"/>
                  </a:cubicBezTo>
                  <a:cubicBezTo>
                    <a:pt x="95" y="1891"/>
                    <a:pt x="0" y="2080"/>
                    <a:pt x="126" y="2237"/>
                  </a:cubicBezTo>
                  <a:lnTo>
                    <a:pt x="1197" y="4002"/>
                  </a:lnTo>
                  <a:cubicBezTo>
                    <a:pt x="1229" y="4065"/>
                    <a:pt x="1323" y="4128"/>
                    <a:pt x="1386" y="4159"/>
                  </a:cubicBezTo>
                  <a:lnTo>
                    <a:pt x="1481" y="4159"/>
                  </a:lnTo>
                  <a:cubicBezTo>
                    <a:pt x="1544" y="4159"/>
                    <a:pt x="1575" y="4159"/>
                    <a:pt x="1670" y="4128"/>
                  </a:cubicBezTo>
                  <a:cubicBezTo>
                    <a:pt x="2300" y="3718"/>
                    <a:pt x="2836" y="3182"/>
                    <a:pt x="3245" y="2552"/>
                  </a:cubicBezTo>
                  <a:cubicBezTo>
                    <a:pt x="3623" y="1891"/>
                    <a:pt x="3844" y="1135"/>
                    <a:pt x="3875" y="347"/>
                  </a:cubicBezTo>
                  <a:cubicBezTo>
                    <a:pt x="3875" y="189"/>
                    <a:pt x="3718" y="32"/>
                    <a:pt x="3529" y="32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252;p22"/>
            <p:cNvSpPr/>
            <p:nvPr/>
          </p:nvSpPr>
          <p:spPr>
            <a:xfrm>
              <a:off x="-26584425" y="23404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5861" y="693"/>
                  </a:moveTo>
                  <a:cubicBezTo>
                    <a:pt x="7247" y="693"/>
                    <a:pt x="8570" y="1260"/>
                    <a:pt x="9578" y="2237"/>
                  </a:cubicBezTo>
                  <a:cubicBezTo>
                    <a:pt x="10555" y="3214"/>
                    <a:pt x="11090" y="4537"/>
                    <a:pt x="11090" y="5955"/>
                  </a:cubicBezTo>
                  <a:cubicBezTo>
                    <a:pt x="11090" y="7309"/>
                    <a:pt x="10586" y="8632"/>
                    <a:pt x="9578" y="9641"/>
                  </a:cubicBezTo>
                  <a:cubicBezTo>
                    <a:pt x="8570" y="10617"/>
                    <a:pt x="7278" y="11184"/>
                    <a:pt x="5861" y="11184"/>
                  </a:cubicBezTo>
                  <a:cubicBezTo>
                    <a:pt x="4474" y="11184"/>
                    <a:pt x="3151" y="10617"/>
                    <a:pt x="2174" y="9641"/>
                  </a:cubicBezTo>
                  <a:cubicBezTo>
                    <a:pt x="1166" y="8664"/>
                    <a:pt x="631" y="7372"/>
                    <a:pt x="631" y="5955"/>
                  </a:cubicBezTo>
                  <a:cubicBezTo>
                    <a:pt x="631" y="4568"/>
                    <a:pt x="1166" y="3214"/>
                    <a:pt x="2174" y="2237"/>
                  </a:cubicBezTo>
                  <a:cubicBezTo>
                    <a:pt x="3151" y="1260"/>
                    <a:pt x="4443" y="693"/>
                    <a:pt x="5861" y="693"/>
                  </a:cubicBezTo>
                  <a:close/>
                  <a:moveTo>
                    <a:pt x="5892" y="0"/>
                  </a:moveTo>
                  <a:cubicBezTo>
                    <a:pt x="4317" y="0"/>
                    <a:pt x="2836" y="630"/>
                    <a:pt x="1733" y="1733"/>
                  </a:cubicBezTo>
                  <a:cubicBezTo>
                    <a:pt x="631" y="2836"/>
                    <a:pt x="1" y="4316"/>
                    <a:pt x="1" y="5891"/>
                  </a:cubicBezTo>
                  <a:cubicBezTo>
                    <a:pt x="1" y="7467"/>
                    <a:pt x="631" y="8979"/>
                    <a:pt x="1733" y="10082"/>
                  </a:cubicBezTo>
                  <a:cubicBezTo>
                    <a:pt x="2836" y="11184"/>
                    <a:pt x="4317" y="11814"/>
                    <a:pt x="5892" y="11814"/>
                  </a:cubicBezTo>
                  <a:cubicBezTo>
                    <a:pt x="7467" y="11814"/>
                    <a:pt x="8980" y="11184"/>
                    <a:pt x="10082" y="10082"/>
                  </a:cubicBezTo>
                  <a:cubicBezTo>
                    <a:pt x="11185" y="8979"/>
                    <a:pt x="11815" y="7467"/>
                    <a:pt x="11815" y="5891"/>
                  </a:cubicBezTo>
                  <a:cubicBezTo>
                    <a:pt x="11815" y="4379"/>
                    <a:pt x="11185" y="2867"/>
                    <a:pt x="10082" y="1733"/>
                  </a:cubicBezTo>
                  <a:cubicBezTo>
                    <a:pt x="8980" y="630"/>
                    <a:pt x="7467" y="0"/>
                    <a:pt x="5892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1" name="Google Shape;253;p22"/>
          <p:cNvGrpSpPr/>
          <p:nvPr/>
        </p:nvGrpSpPr>
        <p:grpSpPr>
          <a:xfrm>
            <a:off x="6709729" y="2179867"/>
            <a:ext cx="409387" cy="400871"/>
            <a:chOff x="-22881800" y="1971800"/>
            <a:chExt cx="301675" cy="295400"/>
          </a:xfrm>
        </p:grpSpPr>
        <p:sp>
          <p:nvSpPr>
            <p:cNvPr id="62" name="Google Shape;254;p22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255;p22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256;p22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257;p22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258;p22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259;p22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8" name="Google Shape;260;p22"/>
          <p:cNvSpPr/>
          <p:nvPr/>
        </p:nvSpPr>
        <p:spPr>
          <a:xfrm>
            <a:off x="6711320" y="4921364"/>
            <a:ext cx="406199" cy="376276"/>
          </a:xfrm>
          <a:custGeom>
            <a:avLst/>
            <a:gdLst/>
            <a:ahLst/>
            <a:cxnLst/>
            <a:rect l="l" t="t" r="r" b="b"/>
            <a:pathLst>
              <a:path w="11973" h="11091" extrusionOk="0">
                <a:moveTo>
                  <a:pt x="2143" y="694"/>
                </a:moveTo>
                <a:cubicBezTo>
                  <a:pt x="2206" y="694"/>
                  <a:pt x="2332" y="726"/>
                  <a:pt x="2363" y="820"/>
                </a:cubicBezTo>
                <a:cubicBezTo>
                  <a:pt x="2489" y="915"/>
                  <a:pt x="2489" y="1167"/>
                  <a:pt x="2363" y="1293"/>
                </a:cubicBezTo>
                <a:lnTo>
                  <a:pt x="1387" y="2269"/>
                </a:lnTo>
                <a:cubicBezTo>
                  <a:pt x="1324" y="2332"/>
                  <a:pt x="1229" y="2395"/>
                  <a:pt x="1135" y="2395"/>
                </a:cubicBezTo>
                <a:cubicBezTo>
                  <a:pt x="1072" y="2395"/>
                  <a:pt x="977" y="2332"/>
                  <a:pt x="914" y="2269"/>
                </a:cubicBezTo>
                <a:cubicBezTo>
                  <a:pt x="788" y="2143"/>
                  <a:pt x="788" y="1923"/>
                  <a:pt x="914" y="1797"/>
                </a:cubicBezTo>
                <a:lnTo>
                  <a:pt x="1891" y="820"/>
                </a:lnTo>
                <a:cubicBezTo>
                  <a:pt x="1985" y="726"/>
                  <a:pt x="2048" y="694"/>
                  <a:pt x="2143" y="694"/>
                </a:cubicBezTo>
                <a:close/>
                <a:moveTo>
                  <a:pt x="2647" y="2017"/>
                </a:moveTo>
                <a:lnTo>
                  <a:pt x="5325" y="4191"/>
                </a:lnTo>
                <a:lnTo>
                  <a:pt x="3151" y="4191"/>
                </a:lnTo>
                <a:lnTo>
                  <a:pt x="2111" y="2584"/>
                </a:lnTo>
                <a:lnTo>
                  <a:pt x="2647" y="2017"/>
                </a:lnTo>
                <a:close/>
                <a:moveTo>
                  <a:pt x="10555" y="2805"/>
                </a:moveTo>
                <a:lnTo>
                  <a:pt x="10555" y="2805"/>
                </a:lnTo>
                <a:cubicBezTo>
                  <a:pt x="10523" y="3277"/>
                  <a:pt x="10334" y="3750"/>
                  <a:pt x="10050" y="4191"/>
                </a:cubicBezTo>
                <a:lnTo>
                  <a:pt x="8318" y="4191"/>
                </a:lnTo>
                <a:cubicBezTo>
                  <a:pt x="8822" y="3403"/>
                  <a:pt x="9641" y="2931"/>
                  <a:pt x="10555" y="2805"/>
                </a:cubicBezTo>
                <a:close/>
                <a:moveTo>
                  <a:pt x="10964" y="4853"/>
                </a:moveTo>
                <a:cubicBezTo>
                  <a:pt x="11153" y="4853"/>
                  <a:pt x="11311" y="5010"/>
                  <a:pt x="11311" y="5231"/>
                </a:cubicBezTo>
                <a:cubicBezTo>
                  <a:pt x="11279" y="5294"/>
                  <a:pt x="11279" y="5388"/>
                  <a:pt x="11185" y="5420"/>
                </a:cubicBezTo>
                <a:cubicBezTo>
                  <a:pt x="11122" y="5483"/>
                  <a:pt x="11027" y="5577"/>
                  <a:pt x="10933" y="5577"/>
                </a:cubicBezTo>
                <a:lnTo>
                  <a:pt x="1198" y="5577"/>
                </a:lnTo>
                <a:cubicBezTo>
                  <a:pt x="1072" y="5577"/>
                  <a:pt x="1009" y="5546"/>
                  <a:pt x="914" y="5420"/>
                </a:cubicBezTo>
                <a:cubicBezTo>
                  <a:pt x="882" y="5325"/>
                  <a:pt x="851" y="5294"/>
                  <a:pt x="851" y="5231"/>
                </a:cubicBezTo>
                <a:cubicBezTo>
                  <a:pt x="851" y="5010"/>
                  <a:pt x="1009" y="4853"/>
                  <a:pt x="1198" y="4853"/>
                </a:cubicBezTo>
                <a:close/>
                <a:moveTo>
                  <a:pt x="10555" y="6239"/>
                </a:moveTo>
                <a:cubicBezTo>
                  <a:pt x="10428" y="7058"/>
                  <a:pt x="10082" y="8098"/>
                  <a:pt x="8759" y="9043"/>
                </a:cubicBezTo>
                <a:lnTo>
                  <a:pt x="3340" y="9043"/>
                </a:lnTo>
                <a:cubicBezTo>
                  <a:pt x="2363" y="8381"/>
                  <a:pt x="1765" y="7657"/>
                  <a:pt x="1576" y="6270"/>
                </a:cubicBezTo>
                <a:lnTo>
                  <a:pt x="9137" y="6270"/>
                </a:lnTo>
                <a:cubicBezTo>
                  <a:pt x="9074" y="6711"/>
                  <a:pt x="8822" y="7216"/>
                  <a:pt x="8192" y="7751"/>
                </a:cubicBezTo>
                <a:cubicBezTo>
                  <a:pt x="8034" y="7846"/>
                  <a:pt x="8034" y="8098"/>
                  <a:pt x="8160" y="8224"/>
                </a:cubicBezTo>
                <a:cubicBezTo>
                  <a:pt x="8223" y="8287"/>
                  <a:pt x="8318" y="8318"/>
                  <a:pt x="8444" y="8318"/>
                </a:cubicBezTo>
                <a:cubicBezTo>
                  <a:pt x="8507" y="8318"/>
                  <a:pt x="8601" y="8287"/>
                  <a:pt x="8633" y="8255"/>
                </a:cubicBezTo>
                <a:cubicBezTo>
                  <a:pt x="9483" y="7531"/>
                  <a:pt x="9767" y="6838"/>
                  <a:pt x="9861" y="6239"/>
                </a:cubicBezTo>
                <a:close/>
                <a:moveTo>
                  <a:pt x="8475" y="9704"/>
                </a:moveTo>
                <a:lnTo>
                  <a:pt x="8475" y="10051"/>
                </a:lnTo>
                <a:cubicBezTo>
                  <a:pt x="8507" y="10272"/>
                  <a:pt x="8349" y="10429"/>
                  <a:pt x="8160" y="10429"/>
                </a:cubicBezTo>
                <a:lnTo>
                  <a:pt x="3938" y="10429"/>
                </a:lnTo>
                <a:cubicBezTo>
                  <a:pt x="3749" y="10429"/>
                  <a:pt x="3592" y="10272"/>
                  <a:pt x="3592" y="10051"/>
                </a:cubicBezTo>
                <a:lnTo>
                  <a:pt x="3592" y="9704"/>
                </a:lnTo>
                <a:close/>
                <a:moveTo>
                  <a:pt x="2143" y="1"/>
                </a:moveTo>
                <a:cubicBezTo>
                  <a:pt x="1859" y="1"/>
                  <a:pt x="1576" y="127"/>
                  <a:pt x="1387" y="348"/>
                </a:cubicBezTo>
                <a:lnTo>
                  <a:pt x="410" y="1324"/>
                </a:lnTo>
                <a:cubicBezTo>
                  <a:pt x="0" y="1702"/>
                  <a:pt x="0" y="2364"/>
                  <a:pt x="410" y="2773"/>
                </a:cubicBezTo>
                <a:cubicBezTo>
                  <a:pt x="599" y="2962"/>
                  <a:pt x="882" y="3088"/>
                  <a:pt x="1135" y="3088"/>
                </a:cubicBezTo>
                <a:cubicBezTo>
                  <a:pt x="1261" y="3088"/>
                  <a:pt x="1418" y="3057"/>
                  <a:pt x="1544" y="3025"/>
                </a:cubicBezTo>
                <a:lnTo>
                  <a:pt x="2332" y="4191"/>
                </a:lnTo>
                <a:lnTo>
                  <a:pt x="1198" y="4191"/>
                </a:lnTo>
                <a:cubicBezTo>
                  <a:pt x="599" y="4191"/>
                  <a:pt x="158" y="4664"/>
                  <a:pt x="158" y="5231"/>
                </a:cubicBezTo>
                <a:cubicBezTo>
                  <a:pt x="158" y="5451"/>
                  <a:pt x="252" y="5640"/>
                  <a:pt x="347" y="5861"/>
                </a:cubicBezTo>
                <a:cubicBezTo>
                  <a:pt x="473" y="6050"/>
                  <a:pt x="662" y="6176"/>
                  <a:pt x="914" y="6207"/>
                </a:cubicBezTo>
                <a:cubicBezTo>
                  <a:pt x="977" y="6995"/>
                  <a:pt x="1229" y="7625"/>
                  <a:pt x="1544" y="8161"/>
                </a:cubicBezTo>
                <a:cubicBezTo>
                  <a:pt x="1859" y="8696"/>
                  <a:pt x="2300" y="9106"/>
                  <a:pt x="2930" y="9547"/>
                </a:cubicBezTo>
                <a:lnTo>
                  <a:pt x="2930" y="10051"/>
                </a:lnTo>
                <a:cubicBezTo>
                  <a:pt x="2930" y="10650"/>
                  <a:pt x="3403" y="11091"/>
                  <a:pt x="3938" y="11091"/>
                </a:cubicBezTo>
                <a:lnTo>
                  <a:pt x="8160" y="11091"/>
                </a:lnTo>
                <a:cubicBezTo>
                  <a:pt x="8759" y="11091"/>
                  <a:pt x="9168" y="10618"/>
                  <a:pt x="9168" y="10051"/>
                </a:cubicBezTo>
                <a:lnTo>
                  <a:pt x="9168" y="9547"/>
                </a:lnTo>
                <a:cubicBezTo>
                  <a:pt x="10428" y="8696"/>
                  <a:pt x="11122" y="7594"/>
                  <a:pt x="11216" y="6207"/>
                </a:cubicBezTo>
                <a:cubicBezTo>
                  <a:pt x="11437" y="6113"/>
                  <a:pt x="11626" y="6018"/>
                  <a:pt x="11752" y="5861"/>
                </a:cubicBezTo>
                <a:cubicBezTo>
                  <a:pt x="11846" y="5640"/>
                  <a:pt x="11941" y="5451"/>
                  <a:pt x="11941" y="5231"/>
                </a:cubicBezTo>
                <a:cubicBezTo>
                  <a:pt x="11972" y="4632"/>
                  <a:pt x="11500" y="4191"/>
                  <a:pt x="10901" y="4191"/>
                </a:cubicBezTo>
                <a:lnTo>
                  <a:pt x="10838" y="4191"/>
                </a:lnTo>
                <a:cubicBezTo>
                  <a:pt x="11122" y="3656"/>
                  <a:pt x="11279" y="3057"/>
                  <a:pt x="11279" y="2458"/>
                </a:cubicBezTo>
                <a:cubicBezTo>
                  <a:pt x="11279" y="2269"/>
                  <a:pt x="11122" y="2112"/>
                  <a:pt x="10901" y="2112"/>
                </a:cubicBezTo>
                <a:cubicBezTo>
                  <a:pt x="9452" y="2112"/>
                  <a:pt x="8160" y="2931"/>
                  <a:pt x="7530" y="4191"/>
                </a:cubicBezTo>
                <a:lnTo>
                  <a:pt x="6427" y="4191"/>
                </a:lnTo>
                <a:lnTo>
                  <a:pt x="3088" y="1482"/>
                </a:lnTo>
                <a:cubicBezTo>
                  <a:pt x="3245" y="1072"/>
                  <a:pt x="3151" y="663"/>
                  <a:pt x="2867" y="348"/>
                </a:cubicBezTo>
                <a:cubicBezTo>
                  <a:pt x="2678" y="127"/>
                  <a:pt x="2395" y="1"/>
                  <a:pt x="2143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文本框 1"/>
          <p:cNvSpPr txBox="1"/>
          <p:nvPr/>
        </p:nvSpPr>
        <p:spPr>
          <a:xfrm>
            <a:off x="993140" y="2091055"/>
            <a:ext cx="3514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  <a:p>
            <a:pPr algn="l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adipiscing elit. </a:t>
            </a:r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153035" y="3555365"/>
            <a:ext cx="3545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</a:t>
            </a:r>
            <a:endParaRPr lang="zh-CN" altLang="en-US" sz="1400"/>
          </a:p>
        </p:txBody>
      </p:sp>
      <p:sp>
        <p:nvSpPr>
          <p:cNvPr id="4" name="文本框 3"/>
          <p:cNvSpPr txBox="1"/>
          <p:nvPr/>
        </p:nvSpPr>
        <p:spPr>
          <a:xfrm>
            <a:off x="970280" y="4936490"/>
            <a:ext cx="3545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</a:t>
            </a:r>
            <a:endParaRPr lang="zh-CN" altLang="en-US" sz="1400"/>
          </a:p>
        </p:txBody>
      </p:sp>
      <p:sp>
        <p:nvSpPr>
          <p:cNvPr id="5" name="文本框 4"/>
          <p:cNvSpPr txBox="1"/>
          <p:nvPr/>
        </p:nvSpPr>
        <p:spPr>
          <a:xfrm>
            <a:off x="7743190" y="2119630"/>
            <a:ext cx="3514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  <a:p>
            <a:pPr algn="l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adipiscing elit. </a:t>
            </a:r>
            <a:endParaRPr lang="zh-CN" altLang="en-US" sz="1400"/>
          </a:p>
        </p:txBody>
      </p:sp>
      <p:sp>
        <p:nvSpPr>
          <p:cNvPr id="6" name="文本框 5"/>
          <p:cNvSpPr txBox="1"/>
          <p:nvPr/>
        </p:nvSpPr>
        <p:spPr>
          <a:xfrm>
            <a:off x="8512810" y="3483610"/>
            <a:ext cx="3514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  <a:p>
            <a:pPr algn="l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adipiscing elit. </a:t>
            </a:r>
            <a:endParaRPr lang="zh-CN" altLang="en-US" sz="1400"/>
          </a:p>
        </p:txBody>
      </p:sp>
      <p:sp>
        <p:nvSpPr>
          <p:cNvPr id="7" name="文本框 6"/>
          <p:cNvSpPr txBox="1"/>
          <p:nvPr/>
        </p:nvSpPr>
        <p:spPr>
          <a:xfrm>
            <a:off x="7748270" y="4847590"/>
            <a:ext cx="3514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  <a:p>
            <a:pPr algn="l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adipiscing elit. </a:t>
            </a:r>
            <a:endParaRPr lang="zh-CN" altLang="en-US" sz="1400"/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74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 descr="嘉庚创新实验室(文字版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6065" y="-41275"/>
            <a:ext cx="2840355" cy="784860"/>
          </a:xfrm>
          <a:prstGeom prst="rect">
            <a:avLst/>
          </a:prstGeom>
        </p:spPr>
      </p:pic>
      <p:sp>
        <p:nvSpPr>
          <p:cNvPr id="19" name="矩形 18"/>
          <p:cNvSpPr/>
          <p:nvPr>
            <p:custDataLst>
              <p:tags r:id="rId4"/>
            </p:custDataLst>
          </p:nvPr>
        </p:nvSpPr>
        <p:spPr>
          <a:xfrm>
            <a:off x="4567190" y="114760"/>
            <a:ext cx="2435225" cy="521970"/>
          </a:xfrm>
          <a:prstGeom prst="rect">
            <a:avLst/>
          </a:prstGeom>
        </p:spPr>
        <p:txBody>
          <a:bodyPr wrap="none">
            <a:spAutoFit/>
          </a:bodyPr>
          <a:p>
            <a:pPr lvl="0" algn="ctr" defTabSz="342900">
              <a:spcBef>
                <a:spcPct val="0"/>
              </a:spcBef>
              <a:defRPr/>
            </a:pPr>
            <a:r>
              <a:rPr lang="en-US" sz="2800" noProof="0">
                <a:ln>
                  <a:noFill/>
                </a:ln>
                <a:solidFill>
                  <a:srgbClr val="653004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CONTENTS 1</a:t>
            </a:r>
            <a:endParaRPr lang="en-US" altLang="en-US" sz="2800" b="1" noProof="0" dirty="0">
              <a:ln>
                <a:noFill/>
              </a:ln>
              <a:solidFill>
                <a:srgbClr val="653004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koppt-文本框"/>
          <p:cNvSpPr txBox="1"/>
          <p:nvPr userDrawn="1"/>
        </p:nvSpPr>
        <p:spPr>
          <a:xfrm>
            <a:off x="3740709" y="828117"/>
            <a:ext cx="47143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</a:t>
            </a:r>
            <a:endParaRPr sz="2400">
              <a:solidFill>
                <a:srgbClr val="9A7D5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koppt-圆点"/>
          <p:cNvSpPr>
            <a:spLocks noChangeAspect="1"/>
          </p:cNvSpPr>
          <p:nvPr userDrawn="1"/>
        </p:nvSpPr>
        <p:spPr>
          <a:xfrm>
            <a:off x="5775977" y="1373017"/>
            <a:ext cx="108000" cy="108000"/>
          </a:xfrm>
          <a:prstGeom prst="ellipse">
            <a:avLst/>
          </a:prstGeom>
          <a:solidFill>
            <a:srgbClr val="65300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noAutofit/>
          </a:bodyPr>
          <a:p>
            <a:pPr marL="0" marR="0" indent="0" algn="ctr" defTabSz="4102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ntinghei SC Extralight"/>
              <a:ea typeface="Lantinghei SC Extralight"/>
              <a:cs typeface="Lantinghei SC Extralight"/>
              <a:sym typeface="Lantinghei SC Extralight"/>
            </a:endParaRPr>
          </a:p>
        </p:txBody>
      </p:sp>
      <p:sp>
        <p:nvSpPr>
          <p:cNvPr id="17" name="koppt-圆点"/>
          <p:cNvSpPr>
            <a:spLocks noChangeAspect="1"/>
          </p:cNvSpPr>
          <p:nvPr userDrawn="1"/>
        </p:nvSpPr>
        <p:spPr>
          <a:xfrm>
            <a:off x="6311833" y="1373017"/>
            <a:ext cx="108000" cy="108000"/>
          </a:xfrm>
          <a:prstGeom prst="ellipse">
            <a:avLst/>
          </a:prstGeom>
          <a:solidFill>
            <a:srgbClr val="65300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noAutofit/>
          </a:bodyPr>
          <a:p>
            <a:pPr marL="0" marR="0" indent="0" algn="ctr" defTabSz="4102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ntinghei SC Extralight"/>
              <a:ea typeface="Lantinghei SC Extralight"/>
              <a:cs typeface="Lantinghei SC Extralight"/>
              <a:sym typeface="Lantinghei SC Extralight"/>
            </a:endParaRPr>
          </a:p>
        </p:txBody>
      </p:sp>
      <p:sp>
        <p:nvSpPr>
          <p:cNvPr id="18" name="koppt-圆点"/>
          <p:cNvSpPr>
            <a:spLocks noChangeAspect="1"/>
          </p:cNvSpPr>
          <p:nvPr userDrawn="1"/>
        </p:nvSpPr>
        <p:spPr>
          <a:xfrm>
            <a:off x="5954596" y="1373017"/>
            <a:ext cx="108000" cy="108000"/>
          </a:xfrm>
          <a:prstGeom prst="ellipse">
            <a:avLst/>
          </a:prstGeom>
          <a:solidFill>
            <a:srgbClr val="65300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noAutofit/>
          </a:bodyPr>
          <a:p>
            <a:pPr marL="0" marR="0" indent="0" algn="ctr" defTabSz="4102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ntinghei SC Extralight"/>
              <a:ea typeface="Lantinghei SC Extralight"/>
              <a:cs typeface="Lantinghei SC Extralight"/>
              <a:sym typeface="Lantinghei SC Extralight"/>
            </a:endParaRPr>
          </a:p>
        </p:txBody>
      </p:sp>
      <p:sp>
        <p:nvSpPr>
          <p:cNvPr id="19" name="koppt-圆点"/>
          <p:cNvSpPr>
            <a:spLocks noChangeAspect="1"/>
          </p:cNvSpPr>
          <p:nvPr userDrawn="1"/>
        </p:nvSpPr>
        <p:spPr>
          <a:xfrm>
            <a:off x="6133215" y="1373017"/>
            <a:ext cx="108000" cy="108000"/>
          </a:xfrm>
          <a:prstGeom prst="ellipse">
            <a:avLst/>
          </a:prstGeom>
          <a:solidFill>
            <a:srgbClr val="65300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noAutofit/>
          </a:bodyPr>
          <a:p>
            <a:pPr marL="0" marR="0" indent="0" algn="ctr" defTabSz="4102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ntinghei SC Extralight"/>
              <a:ea typeface="Lantinghei SC Extralight"/>
              <a:cs typeface="Lantinghei SC Extralight"/>
              <a:sym typeface="Lantinghei SC Extralight"/>
            </a:endParaRPr>
          </a:p>
        </p:txBody>
      </p:sp>
      <p:sp>
        <p:nvSpPr>
          <p:cNvPr id="6" name="îŝḷîḓé-Rectangle 2"/>
          <p:cNvSpPr/>
          <p:nvPr/>
        </p:nvSpPr>
        <p:spPr>
          <a:xfrm>
            <a:off x="2931902" y="1944213"/>
            <a:ext cx="1980309" cy="1980309"/>
          </a:xfrm>
          <a:prstGeom prst="rect">
            <a:avLst/>
          </a:prstGeom>
          <a:solidFill>
            <a:srgbClr val="653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4" name="矩形 3"/>
          <p:cNvSpPr/>
          <p:nvPr/>
        </p:nvSpPr>
        <p:spPr>
          <a:xfrm>
            <a:off x="1208656" y="2531801"/>
            <a:ext cx="2996986" cy="2996986"/>
          </a:xfrm>
          <a:prstGeom prst="rect">
            <a:avLst/>
          </a:prstGeom>
          <a:blipFill rotWithShape="1">
            <a:blip r:embed="rId1"/>
            <a:srcRect/>
            <a:stretch>
              <a:fillRect l="-25139" r="-249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îŝḷîḓé-Rectangle 8"/>
          <p:cNvSpPr/>
          <p:nvPr/>
        </p:nvSpPr>
        <p:spPr>
          <a:xfrm>
            <a:off x="5523907" y="3710736"/>
            <a:ext cx="503918" cy="503918"/>
          </a:xfrm>
          <a:prstGeom prst="rect">
            <a:avLst/>
          </a:prstGeom>
          <a:solidFill>
            <a:srgbClr val="653004"/>
          </a:solidFill>
          <a:ln>
            <a:solidFill>
              <a:srgbClr val="9E7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0" name="îŝḷîḓé-Rectangle 9"/>
          <p:cNvSpPr/>
          <p:nvPr/>
        </p:nvSpPr>
        <p:spPr>
          <a:xfrm>
            <a:off x="5523907" y="4970102"/>
            <a:ext cx="503918" cy="503918"/>
          </a:xfrm>
          <a:prstGeom prst="rect">
            <a:avLst/>
          </a:prstGeom>
          <a:solidFill>
            <a:srgbClr val="653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5" name="îŝḷîḓé-Rectangle 14"/>
          <p:cNvSpPr/>
          <p:nvPr/>
        </p:nvSpPr>
        <p:spPr>
          <a:xfrm>
            <a:off x="8455012" y="3710736"/>
            <a:ext cx="503918" cy="503918"/>
          </a:xfrm>
          <a:prstGeom prst="rect">
            <a:avLst/>
          </a:prstGeom>
          <a:solidFill>
            <a:srgbClr val="653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6" name="îŝḷîḓé-Rectangle 15"/>
          <p:cNvSpPr/>
          <p:nvPr/>
        </p:nvSpPr>
        <p:spPr>
          <a:xfrm>
            <a:off x="8449297" y="4969467"/>
            <a:ext cx="503918" cy="503918"/>
          </a:xfrm>
          <a:prstGeom prst="rect">
            <a:avLst/>
          </a:prstGeom>
          <a:solidFill>
            <a:srgbClr val="653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矩形 4"/>
          <p:cNvSpPr/>
          <p:nvPr/>
        </p:nvSpPr>
        <p:spPr>
          <a:xfrm>
            <a:off x="6057265" y="3480435"/>
            <a:ext cx="2396490" cy="9372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25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  <a:p>
            <a:pPr algn="l">
              <a:lnSpc>
                <a:spcPct val="125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07025" y="2017395"/>
            <a:ext cx="2050415" cy="423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dirty="0">
                <a:solidFill>
                  <a:prstClr val="black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Your text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" name="îŝḷîḓé-Rectangle 8"/>
          <p:cNvSpPr/>
          <p:nvPr/>
        </p:nvSpPr>
        <p:spPr>
          <a:xfrm>
            <a:off x="5641894" y="3832753"/>
            <a:ext cx="267944" cy="257079"/>
          </a:xfrm>
          <a:custGeom>
            <a:avLst/>
            <a:gdLst>
              <a:gd name="connsiteX0" fmla="*/ 427522 w 607356"/>
              <a:gd name="connsiteY0" fmla="*/ 464667 h 582729"/>
              <a:gd name="connsiteX1" fmla="*/ 427522 w 607356"/>
              <a:gd name="connsiteY1" fmla="*/ 557525 h 582729"/>
              <a:gd name="connsiteX2" fmla="*/ 463773 w 607356"/>
              <a:gd name="connsiteY2" fmla="*/ 557525 h 582729"/>
              <a:gd name="connsiteX3" fmla="*/ 463773 w 607356"/>
              <a:gd name="connsiteY3" fmla="*/ 464667 h 582729"/>
              <a:gd name="connsiteX4" fmla="*/ 318672 w 607356"/>
              <a:gd name="connsiteY4" fmla="*/ 407910 h 582729"/>
              <a:gd name="connsiteX5" fmla="*/ 318672 w 607356"/>
              <a:gd name="connsiteY5" fmla="*/ 557525 h 582729"/>
              <a:gd name="connsiteX6" fmla="*/ 354924 w 607356"/>
              <a:gd name="connsiteY6" fmla="*/ 557525 h 582729"/>
              <a:gd name="connsiteX7" fmla="*/ 354924 w 607356"/>
              <a:gd name="connsiteY7" fmla="*/ 407910 h 582729"/>
              <a:gd name="connsiteX8" fmla="*/ 200428 w 607356"/>
              <a:gd name="connsiteY8" fmla="*/ 346511 h 582729"/>
              <a:gd name="connsiteX9" fmla="*/ 200428 w 607356"/>
              <a:gd name="connsiteY9" fmla="*/ 557525 h 582729"/>
              <a:gd name="connsiteX10" fmla="*/ 236584 w 607356"/>
              <a:gd name="connsiteY10" fmla="*/ 557525 h 582729"/>
              <a:gd name="connsiteX11" fmla="*/ 236584 w 607356"/>
              <a:gd name="connsiteY11" fmla="*/ 346511 h 582729"/>
              <a:gd name="connsiteX12" fmla="*/ 82088 w 607356"/>
              <a:gd name="connsiteY12" fmla="*/ 247305 h 582729"/>
              <a:gd name="connsiteX13" fmla="*/ 82088 w 607356"/>
              <a:gd name="connsiteY13" fmla="*/ 557525 h 582729"/>
              <a:gd name="connsiteX14" fmla="*/ 118340 w 607356"/>
              <a:gd name="connsiteY14" fmla="*/ 557525 h 582729"/>
              <a:gd name="connsiteX15" fmla="*/ 118340 w 607356"/>
              <a:gd name="connsiteY15" fmla="*/ 247305 h 582729"/>
              <a:gd name="connsiteX16" fmla="*/ 126248 w 607356"/>
              <a:gd name="connsiteY16" fmla="*/ 108462 h 582729"/>
              <a:gd name="connsiteX17" fmla="*/ 135809 w 607356"/>
              <a:gd name="connsiteY17" fmla="*/ 110203 h 582729"/>
              <a:gd name="connsiteX18" fmla="*/ 466717 w 607356"/>
              <a:gd name="connsiteY18" fmla="*/ 325367 h 582729"/>
              <a:gd name="connsiteX19" fmla="*/ 463111 w 607356"/>
              <a:gd name="connsiteY19" fmla="*/ 306324 h 582729"/>
              <a:gd name="connsiteX20" fmla="*/ 473265 w 607356"/>
              <a:gd name="connsiteY20" fmla="*/ 291638 h 582729"/>
              <a:gd name="connsiteX21" fmla="*/ 487974 w 607356"/>
              <a:gd name="connsiteY21" fmla="*/ 301681 h 582729"/>
              <a:gd name="connsiteX22" fmla="*/ 496894 w 607356"/>
              <a:gd name="connsiteY22" fmla="*/ 349148 h 582729"/>
              <a:gd name="connsiteX23" fmla="*/ 497274 w 607356"/>
              <a:gd name="connsiteY23" fmla="*/ 351232 h 582729"/>
              <a:gd name="connsiteX24" fmla="*/ 497274 w 607356"/>
              <a:gd name="connsiteY24" fmla="*/ 351327 h 582729"/>
              <a:gd name="connsiteX25" fmla="*/ 497274 w 607356"/>
              <a:gd name="connsiteY25" fmla="*/ 352180 h 582729"/>
              <a:gd name="connsiteX26" fmla="*/ 497274 w 607356"/>
              <a:gd name="connsiteY26" fmla="*/ 353033 h 582729"/>
              <a:gd name="connsiteX27" fmla="*/ 497274 w 607356"/>
              <a:gd name="connsiteY27" fmla="*/ 353127 h 582729"/>
              <a:gd name="connsiteX28" fmla="*/ 487025 w 607356"/>
              <a:gd name="connsiteY28" fmla="*/ 364686 h 582729"/>
              <a:gd name="connsiteX29" fmla="*/ 437299 w 607356"/>
              <a:gd name="connsiteY29" fmla="*/ 374161 h 582729"/>
              <a:gd name="connsiteX30" fmla="*/ 434926 w 607356"/>
              <a:gd name="connsiteY30" fmla="*/ 374350 h 582729"/>
              <a:gd name="connsiteX31" fmla="*/ 422495 w 607356"/>
              <a:gd name="connsiteY31" fmla="*/ 364118 h 582729"/>
              <a:gd name="connsiteX32" fmla="*/ 432554 w 607356"/>
              <a:gd name="connsiteY32" fmla="*/ 349338 h 582729"/>
              <a:gd name="connsiteX33" fmla="*/ 451628 w 607356"/>
              <a:gd name="connsiteY33" fmla="*/ 345737 h 582729"/>
              <a:gd name="connsiteX34" fmla="*/ 121954 w 607356"/>
              <a:gd name="connsiteY34" fmla="*/ 131426 h 582729"/>
              <a:gd name="connsiteX35" fmla="*/ 118253 w 607356"/>
              <a:gd name="connsiteY35" fmla="*/ 113898 h 582729"/>
              <a:gd name="connsiteX36" fmla="*/ 126248 w 607356"/>
              <a:gd name="connsiteY36" fmla="*/ 108462 h 582729"/>
              <a:gd name="connsiteX37" fmla="*/ 12622 w 607356"/>
              <a:gd name="connsiteY37" fmla="*/ 0 h 582729"/>
              <a:gd name="connsiteX38" fmla="*/ 25338 w 607356"/>
              <a:gd name="connsiteY38" fmla="*/ 12602 h 582729"/>
              <a:gd name="connsiteX39" fmla="*/ 25338 w 607356"/>
              <a:gd name="connsiteY39" fmla="*/ 557525 h 582729"/>
              <a:gd name="connsiteX40" fmla="*/ 56750 w 607356"/>
              <a:gd name="connsiteY40" fmla="*/ 557525 h 582729"/>
              <a:gd name="connsiteX41" fmla="*/ 56750 w 607356"/>
              <a:gd name="connsiteY41" fmla="*/ 234702 h 582729"/>
              <a:gd name="connsiteX42" fmla="*/ 69466 w 607356"/>
              <a:gd name="connsiteY42" fmla="*/ 222006 h 582729"/>
              <a:gd name="connsiteX43" fmla="*/ 130961 w 607356"/>
              <a:gd name="connsiteY43" fmla="*/ 222006 h 582729"/>
              <a:gd name="connsiteX44" fmla="*/ 143583 w 607356"/>
              <a:gd name="connsiteY44" fmla="*/ 234702 h 582729"/>
              <a:gd name="connsiteX45" fmla="*/ 143583 w 607356"/>
              <a:gd name="connsiteY45" fmla="*/ 557525 h 582729"/>
              <a:gd name="connsiteX46" fmla="*/ 175089 w 607356"/>
              <a:gd name="connsiteY46" fmla="*/ 557525 h 582729"/>
              <a:gd name="connsiteX47" fmla="*/ 175089 w 607356"/>
              <a:gd name="connsiteY47" fmla="*/ 333908 h 582729"/>
              <a:gd name="connsiteX48" fmla="*/ 187711 w 607356"/>
              <a:gd name="connsiteY48" fmla="*/ 321212 h 582729"/>
              <a:gd name="connsiteX49" fmla="*/ 249301 w 607356"/>
              <a:gd name="connsiteY49" fmla="*/ 321212 h 582729"/>
              <a:gd name="connsiteX50" fmla="*/ 261922 w 607356"/>
              <a:gd name="connsiteY50" fmla="*/ 333908 h 582729"/>
              <a:gd name="connsiteX51" fmla="*/ 261922 w 607356"/>
              <a:gd name="connsiteY51" fmla="*/ 557525 h 582729"/>
              <a:gd name="connsiteX52" fmla="*/ 293429 w 607356"/>
              <a:gd name="connsiteY52" fmla="*/ 557525 h 582729"/>
              <a:gd name="connsiteX53" fmla="*/ 293429 w 607356"/>
              <a:gd name="connsiteY53" fmla="*/ 395308 h 582729"/>
              <a:gd name="connsiteX54" fmla="*/ 306051 w 607356"/>
              <a:gd name="connsiteY54" fmla="*/ 382706 h 582729"/>
              <a:gd name="connsiteX55" fmla="*/ 367545 w 607356"/>
              <a:gd name="connsiteY55" fmla="*/ 382706 h 582729"/>
              <a:gd name="connsiteX56" fmla="*/ 380262 w 607356"/>
              <a:gd name="connsiteY56" fmla="*/ 395308 h 582729"/>
              <a:gd name="connsiteX57" fmla="*/ 380262 w 607356"/>
              <a:gd name="connsiteY57" fmla="*/ 557525 h 582729"/>
              <a:gd name="connsiteX58" fmla="*/ 402184 w 607356"/>
              <a:gd name="connsiteY58" fmla="*/ 557525 h 582729"/>
              <a:gd name="connsiteX59" fmla="*/ 402184 w 607356"/>
              <a:gd name="connsiteY59" fmla="*/ 451970 h 582729"/>
              <a:gd name="connsiteX60" fmla="*/ 414900 w 607356"/>
              <a:gd name="connsiteY60" fmla="*/ 439368 h 582729"/>
              <a:gd name="connsiteX61" fmla="*/ 476395 w 607356"/>
              <a:gd name="connsiteY61" fmla="*/ 439368 h 582729"/>
              <a:gd name="connsiteX62" fmla="*/ 489016 w 607356"/>
              <a:gd name="connsiteY62" fmla="*/ 451970 h 582729"/>
              <a:gd name="connsiteX63" fmla="*/ 489016 w 607356"/>
              <a:gd name="connsiteY63" fmla="*/ 557525 h 582729"/>
              <a:gd name="connsiteX64" fmla="*/ 594734 w 607356"/>
              <a:gd name="connsiteY64" fmla="*/ 557525 h 582729"/>
              <a:gd name="connsiteX65" fmla="*/ 607356 w 607356"/>
              <a:gd name="connsiteY65" fmla="*/ 570127 h 582729"/>
              <a:gd name="connsiteX66" fmla="*/ 594734 w 607356"/>
              <a:gd name="connsiteY66" fmla="*/ 582729 h 582729"/>
              <a:gd name="connsiteX67" fmla="*/ 476395 w 607356"/>
              <a:gd name="connsiteY67" fmla="*/ 582729 h 582729"/>
              <a:gd name="connsiteX68" fmla="*/ 414900 w 607356"/>
              <a:gd name="connsiteY68" fmla="*/ 582729 h 582729"/>
              <a:gd name="connsiteX69" fmla="*/ 367545 w 607356"/>
              <a:gd name="connsiteY69" fmla="*/ 582729 h 582729"/>
              <a:gd name="connsiteX70" fmla="*/ 306051 w 607356"/>
              <a:gd name="connsiteY70" fmla="*/ 582729 h 582729"/>
              <a:gd name="connsiteX71" fmla="*/ 249301 w 607356"/>
              <a:gd name="connsiteY71" fmla="*/ 582729 h 582729"/>
              <a:gd name="connsiteX72" fmla="*/ 187711 w 607356"/>
              <a:gd name="connsiteY72" fmla="*/ 582729 h 582729"/>
              <a:gd name="connsiteX73" fmla="*/ 130961 w 607356"/>
              <a:gd name="connsiteY73" fmla="*/ 582729 h 582729"/>
              <a:gd name="connsiteX74" fmla="*/ 69466 w 607356"/>
              <a:gd name="connsiteY74" fmla="*/ 582729 h 582729"/>
              <a:gd name="connsiteX75" fmla="*/ 12622 w 607356"/>
              <a:gd name="connsiteY75" fmla="*/ 582729 h 582729"/>
              <a:gd name="connsiteX76" fmla="*/ 0 w 607356"/>
              <a:gd name="connsiteY76" fmla="*/ 570127 h 582729"/>
              <a:gd name="connsiteX77" fmla="*/ 0 w 607356"/>
              <a:gd name="connsiteY77" fmla="*/ 12602 h 582729"/>
              <a:gd name="connsiteX78" fmla="*/ 12622 w 607356"/>
              <a:gd name="connsiteY78" fmla="*/ 0 h 58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7356" h="582729">
                <a:moveTo>
                  <a:pt x="427522" y="464667"/>
                </a:moveTo>
                <a:lnTo>
                  <a:pt x="427522" y="557525"/>
                </a:lnTo>
                <a:lnTo>
                  <a:pt x="463773" y="557525"/>
                </a:lnTo>
                <a:lnTo>
                  <a:pt x="463773" y="464667"/>
                </a:lnTo>
                <a:close/>
                <a:moveTo>
                  <a:pt x="318672" y="407910"/>
                </a:moveTo>
                <a:lnTo>
                  <a:pt x="318672" y="557525"/>
                </a:lnTo>
                <a:lnTo>
                  <a:pt x="354924" y="557525"/>
                </a:lnTo>
                <a:lnTo>
                  <a:pt x="354924" y="407910"/>
                </a:lnTo>
                <a:close/>
                <a:moveTo>
                  <a:pt x="200428" y="346511"/>
                </a:moveTo>
                <a:lnTo>
                  <a:pt x="200428" y="557525"/>
                </a:lnTo>
                <a:lnTo>
                  <a:pt x="236584" y="557525"/>
                </a:lnTo>
                <a:lnTo>
                  <a:pt x="236584" y="346511"/>
                </a:lnTo>
                <a:close/>
                <a:moveTo>
                  <a:pt x="82088" y="247305"/>
                </a:moveTo>
                <a:lnTo>
                  <a:pt x="82088" y="557525"/>
                </a:lnTo>
                <a:lnTo>
                  <a:pt x="118340" y="557525"/>
                </a:lnTo>
                <a:lnTo>
                  <a:pt x="118340" y="247305"/>
                </a:lnTo>
                <a:close/>
                <a:moveTo>
                  <a:pt x="126248" y="108462"/>
                </a:moveTo>
                <a:cubicBezTo>
                  <a:pt x="129427" y="107787"/>
                  <a:pt x="132867" y="108308"/>
                  <a:pt x="135809" y="110203"/>
                </a:cubicBezTo>
                <a:lnTo>
                  <a:pt x="466717" y="325367"/>
                </a:lnTo>
                <a:lnTo>
                  <a:pt x="463111" y="306324"/>
                </a:lnTo>
                <a:cubicBezTo>
                  <a:pt x="461877" y="299502"/>
                  <a:pt x="466337" y="292870"/>
                  <a:pt x="473265" y="291638"/>
                </a:cubicBezTo>
                <a:cubicBezTo>
                  <a:pt x="480098" y="290312"/>
                  <a:pt x="486740" y="294860"/>
                  <a:pt x="487974" y="301681"/>
                </a:cubicBezTo>
                <a:lnTo>
                  <a:pt x="496894" y="349148"/>
                </a:lnTo>
                <a:cubicBezTo>
                  <a:pt x="497084" y="349811"/>
                  <a:pt x="497179" y="350474"/>
                  <a:pt x="497274" y="351232"/>
                </a:cubicBezTo>
                <a:cubicBezTo>
                  <a:pt x="497274" y="351232"/>
                  <a:pt x="497274" y="351232"/>
                  <a:pt x="497274" y="351327"/>
                </a:cubicBezTo>
                <a:cubicBezTo>
                  <a:pt x="497274" y="351611"/>
                  <a:pt x="497274" y="351896"/>
                  <a:pt x="497274" y="352180"/>
                </a:cubicBezTo>
                <a:cubicBezTo>
                  <a:pt x="497274" y="352464"/>
                  <a:pt x="497274" y="352748"/>
                  <a:pt x="497274" y="353033"/>
                </a:cubicBezTo>
                <a:cubicBezTo>
                  <a:pt x="497274" y="353127"/>
                  <a:pt x="497274" y="353127"/>
                  <a:pt x="497274" y="353127"/>
                </a:cubicBezTo>
                <a:cubicBezTo>
                  <a:pt x="496800" y="358717"/>
                  <a:pt x="492719" y="363549"/>
                  <a:pt x="487025" y="364686"/>
                </a:cubicBezTo>
                <a:lnTo>
                  <a:pt x="437299" y="374161"/>
                </a:lnTo>
                <a:cubicBezTo>
                  <a:pt x="436445" y="374350"/>
                  <a:pt x="435685" y="374350"/>
                  <a:pt x="434926" y="374350"/>
                </a:cubicBezTo>
                <a:cubicBezTo>
                  <a:pt x="428948" y="374350"/>
                  <a:pt x="423633" y="370181"/>
                  <a:pt x="422495" y="364118"/>
                </a:cubicBezTo>
                <a:cubicBezTo>
                  <a:pt x="421166" y="357296"/>
                  <a:pt x="425626" y="350664"/>
                  <a:pt x="432554" y="349338"/>
                </a:cubicBezTo>
                <a:lnTo>
                  <a:pt x="451628" y="345737"/>
                </a:lnTo>
                <a:lnTo>
                  <a:pt x="121954" y="131426"/>
                </a:lnTo>
                <a:cubicBezTo>
                  <a:pt x="116070" y="127636"/>
                  <a:pt x="114457" y="119772"/>
                  <a:pt x="118253" y="113898"/>
                </a:cubicBezTo>
                <a:cubicBezTo>
                  <a:pt x="120151" y="111008"/>
                  <a:pt x="123069" y="109137"/>
                  <a:pt x="126248" y="108462"/>
                </a:cubicBezTo>
                <a:close/>
                <a:moveTo>
                  <a:pt x="12622" y="0"/>
                </a:moveTo>
                <a:cubicBezTo>
                  <a:pt x="19644" y="0"/>
                  <a:pt x="25338" y="5590"/>
                  <a:pt x="25338" y="12602"/>
                </a:cubicBezTo>
                <a:lnTo>
                  <a:pt x="25338" y="557525"/>
                </a:lnTo>
                <a:lnTo>
                  <a:pt x="56750" y="557525"/>
                </a:lnTo>
                <a:lnTo>
                  <a:pt x="56750" y="234702"/>
                </a:lnTo>
                <a:cubicBezTo>
                  <a:pt x="56750" y="227691"/>
                  <a:pt x="62444" y="222006"/>
                  <a:pt x="69466" y="222006"/>
                </a:cubicBezTo>
                <a:lnTo>
                  <a:pt x="130961" y="222006"/>
                </a:lnTo>
                <a:cubicBezTo>
                  <a:pt x="137984" y="222006"/>
                  <a:pt x="143583" y="227691"/>
                  <a:pt x="143583" y="234702"/>
                </a:cubicBezTo>
                <a:lnTo>
                  <a:pt x="143583" y="557525"/>
                </a:lnTo>
                <a:lnTo>
                  <a:pt x="175089" y="557525"/>
                </a:lnTo>
                <a:lnTo>
                  <a:pt x="175089" y="333908"/>
                </a:lnTo>
                <a:cubicBezTo>
                  <a:pt x="175089" y="326897"/>
                  <a:pt x="180783" y="321212"/>
                  <a:pt x="187711" y="321212"/>
                </a:cubicBezTo>
                <a:lnTo>
                  <a:pt x="249301" y="321212"/>
                </a:lnTo>
                <a:cubicBezTo>
                  <a:pt x="256228" y="321212"/>
                  <a:pt x="261922" y="326897"/>
                  <a:pt x="261922" y="333908"/>
                </a:cubicBezTo>
                <a:lnTo>
                  <a:pt x="261922" y="557525"/>
                </a:lnTo>
                <a:lnTo>
                  <a:pt x="293429" y="557525"/>
                </a:lnTo>
                <a:lnTo>
                  <a:pt x="293429" y="395308"/>
                </a:lnTo>
                <a:cubicBezTo>
                  <a:pt x="293429" y="388297"/>
                  <a:pt x="299028" y="382706"/>
                  <a:pt x="306051" y="382706"/>
                </a:cubicBezTo>
                <a:lnTo>
                  <a:pt x="367545" y="382706"/>
                </a:lnTo>
                <a:cubicBezTo>
                  <a:pt x="374568" y="382706"/>
                  <a:pt x="380262" y="388297"/>
                  <a:pt x="380262" y="395308"/>
                </a:cubicBezTo>
                <a:lnTo>
                  <a:pt x="380262" y="557525"/>
                </a:lnTo>
                <a:lnTo>
                  <a:pt x="402184" y="557525"/>
                </a:lnTo>
                <a:lnTo>
                  <a:pt x="402184" y="451970"/>
                </a:lnTo>
                <a:cubicBezTo>
                  <a:pt x="402184" y="445053"/>
                  <a:pt x="407878" y="439368"/>
                  <a:pt x="414900" y="439368"/>
                </a:cubicBezTo>
                <a:lnTo>
                  <a:pt x="476395" y="439368"/>
                </a:lnTo>
                <a:cubicBezTo>
                  <a:pt x="483417" y="439368"/>
                  <a:pt x="489016" y="445053"/>
                  <a:pt x="489016" y="451970"/>
                </a:cubicBezTo>
                <a:lnTo>
                  <a:pt x="489016" y="557525"/>
                </a:lnTo>
                <a:lnTo>
                  <a:pt x="594734" y="557525"/>
                </a:lnTo>
                <a:cubicBezTo>
                  <a:pt x="601662" y="557525"/>
                  <a:pt x="607356" y="563115"/>
                  <a:pt x="607356" y="570127"/>
                </a:cubicBezTo>
                <a:cubicBezTo>
                  <a:pt x="607356" y="577139"/>
                  <a:pt x="601662" y="582729"/>
                  <a:pt x="594734" y="582729"/>
                </a:cubicBezTo>
                <a:lnTo>
                  <a:pt x="476395" y="582729"/>
                </a:lnTo>
                <a:lnTo>
                  <a:pt x="414900" y="582729"/>
                </a:lnTo>
                <a:lnTo>
                  <a:pt x="367545" y="582729"/>
                </a:lnTo>
                <a:lnTo>
                  <a:pt x="306051" y="582729"/>
                </a:lnTo>
                <a:lnTo>
                  <a:pt x="249301" y="582729"/>
                </a:lnTo>
                <a:lnTo>
                  <a:pt x="187711" y="582729"/>
                </a:lnTo>
                <a:lnTo>
                  <a:pt x="130961" y="582729"/>
                </a:lnTo>
                <a:lnTo>
                  <a:pt x="69466" y="582729"/>
                </a:lnTo>
                <a:lnTo>
                  <a:pt x="12622" y="582729"/>
                </a:lnTo>
                <a:cubicBezTo>
                  <a:pt x="5694" y="582729"/>
                  <a:pt x="0" y="577139"/>
                  <a:pt x="0" y="570127"/>
                </a:cubicBezTo>
                <a:lnTo>
                  <a:pt x="0" y="12602"/>
                </a:lnTo>
                <a:cubicBezTo>
                  <a:pt x="0" y="5590"/>
                  <a:pt x="5694" y="0"/>
                  <a:pt x="126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25" name="îŝḷîḓé-Rectangle 9"/>
          <p:cNvSpPr/>
          <p:nvPr/>
        </p:nvSpPr>
        <p:spPr>
          <a:xfrm>
            <a:off x="5651794" y="5087956"/>
            <a:ext cx="262114" cy="267944"/>
          </a:xfrm>
          <a:custGeom>
            <a:avLst/>
            <a:gdLst>
              <a:gd name="connsiteX0" fmla="*/ 59789 w 593384"/>
              <a:gd name="connsiteY0" fmla="*/ 323835 h 606580"/>
              <a:gd name="connsiteX1" fmla="*/ 44670 w 593384"/>
              <a:gd name="connsiteY1" fmla="*/ 338857 h 606580"/>
              <a:gd name="connsiteX2" fmla="*/ 44670 w 593384"/>
              <a:gd name="connsiteY2" fmla="*/ 477027 h 606580"/>
              <a:gd name="connsiteX3" fmla="*/ 59713 w 593384"/>
              <a:gd name="connsiteY3" fmla="*/ 492048 h 606580"/>
              <a:gd name="connsiteX4" fmla="*/ 386834 w 593384"/>
              <a:gd name="connsiteY4" fmla="*/ 492048 h 606580"/>
              <a:gd name="connsiteX5" fmla="*/ 402946 w 593384"/>
              <a:gd name="connsiteY5" fmla="*/ 508138 h 606580"/>
              <a:gd name="connsiteX6" fmla="*/ 402946 w 593384"/>
              <a:gd name="connsiteY6" fmla="*/ 545959 h 606580"/>
              <a:gd name="connsiteX7" fmla="*/ 419058 w 593384"/>
              <a:gd name="connsiteY7" fmla="*/ 561972 h 606580"/>
              <a:gd name="connsiteX8" fmla="*/ 429137 w 593384"/>
              <a:gd name="connsiteY8" fmla="*/ 558388 h 606580"/>
              <a:gd name="connsiteX9" fmla="*/ 543981 w 593384"/>
              <a:gd name="connsiteY9" fmla="*/ 464369 h 606580"/>
              <a:gd name="connsiteX10" fmla="*/ 544897 w 593384"/>
              <a:gd name="connsiteY10" fmla="*/ 463606 h 606580"/>
              <a:gd name="connsiteX11" fmla="*/ 544897 w 593384"/>
              <a:gd name="connsiteY11" fmla="*/ 445000 h 606580"/>
              <a:gd name="connsiteX12" fmla="*/ 543904 w 593384"/>
              <a:gd name="connsiteY12" fmla="*/ 444162 h 606580"/>
              <a:gd name="connsiteX13" fmla="*/ 427533 w 593384"/>
              <a:gd name="connsiteY13" fmla="*/ 349990 h 606580"/>
              <a:gd name="connsiteX14" fmla="*/ 418065 w 593384"/>
              <a:gd name="connsiteY14" fmla="*/ 346634 h 606580"/>
              <a:gd name="connsiteX15" fmla="*/ 402946 w 593384"/>
              <a:gd name="connsiteY15" fmla="*/ 361656 h 606580"/>
              <a:gd name="connsiteX16" fmla="*/ 402946 w 593384"/>
              <a:gd name="connsiteY16" fmla="*/ 400469 h 606580"/>
              <a:gd name="connsiteX17" fmla="*/ 386834 w 593384"/>
              <a:gd name="connsiteY17" fmla="*/ 416482 h 606580"/>
              <a:gd name="connsiteX18" fmla="*/ 136453 w 593384"/>
              <a:gd name="connsiteY18" fmla="*/ 416482 h 606580"/>
              <a:gd name="connsiteX19" fmla="*/ 120342 w 593384"/>
              <a:gd name="connsiteY19" fmla="*/ 400469 h 606580"/>
              <a:gd name="connsiteX20" fmla="*/ 120342 w 593384"/>
              <a:gd name="connsiteY20" fmla="*/ 376602 h 606580"/>
              <a:gd name="connsiteX21" fmla="*/ 113469 w 593384"/>
              <a:gd name="connsiteY21" fmla="*/ 362342 h 606580"/>
              <a:gd name="connsiteX22" fmla="*/ 69105 w 593384"/>
              <a:gd name="connsiteY22" fmla="*/ 327114 h 606580"/>
              <a:gd name="connsiteX23" fmla="*/ 59789 w 593384"/>
              <a:gd name="connsiteY23" fmla="*/ 323835 h 606580"/>
              <a:gd name="connsiteX24" fmla="*/ 59757 w 593384"/>
              <a:gd name="connsiteY24" fmla="*/ 323324 h 606580"/>
              <a:gd name="connsiteX25" fmla="*/ 69379 w 593384"/>
              <a:gd name="connsiteY25" fmla="*/ 326755 h 606580"/>
              <a:gd name="connsiteX26" fmla="*/ 113750 w 593384"/>
              <a:gd name="connsiteY26" fmla="*/ 361977 h 606580"/>
              <a:gd name="connsiteX27" fmla="*/ 120852 w 593384"/>
              <a:gd name="connsiteY27" fmla="*/ 376615 h 606580"/>
              <a:gd name="connsiteX28" fmla="*/ 120852 w 593384"/>
              <a:gd name="connsiteY28" fmla="*/ 400477 h 606580"/>
              <a:gd name="connsiteX29" fmla="*/ 136431 w 593384"/>
              <a:gd name="connsiteY29" fmla="*/ 416030 h 606580"/>
              <a:gd name="connsiteX30" fmla="*/ 386846 w 593384"/>
              <a:gd name="connsiteY30" fmla="*/ 416030 h 606580"/>
              <a:gd name="connsiteX31" fmla="*/ 402425 w 593384"/>
              <a:gd name="connsiteY31" fmla="*/ 400477 h 606580"/>
              <a:gd name="connsiteX32" fmla="*/ 402425 w 593384"/>
              <a:gd name="connsiteY32" fmla="*/ 361672 h 606580"/>
              <a:gd name="connsiteX33" fmla="*/ 418081 w 593384"/>
              <a:gd name="connsiteY33" fmla="*/ 346119 h 606580"/>
              <a:gd name="connsiteX34" fmla="*/ 427856 w 593384"/>
              <a:gd name="connsiteY34" fmla="*/ 349626 h 606580"/>
              <a:gd name="connsiteX35" fmla="*/ 544319 w 593384"/>
              <a:gd name="connsiteY35" fmla="*/ 443781 h 606580"/>
              <a:gd name="connsiteX36" fmla="*/ 545312 w 593384"/>
              <a:gd name="connsiteY36" fmla="*/ 444696 h 606580"/>
              <a:gd name="connsiteX37" fmla="*/ 545236 w 593384"/>
              <a:gd name="connsiteY37" fmla="*/ 463908 h 606580"/>
              <a:gd name="connsiteX38" fmla="*/ 544319 w 593384"/>
              <a:gd name="connsiteY38" fmla="*/ 464746 h 606580"/>
              <a:gd name="connsiteX39" fmla="*/ 429460 w 593384"/>
              <a:gd name="connsiteY39" fmla="*/ 558748 h 606580"/>
              <a:gd name="connsiteX40" fmla="*/ 419074 w 593384"/>
              <a:gd name="connsiteY40" fmla="*/ 562484 h 606580"/>
              <a:gd name="connsiteX41" fmla="*/ 402425 w 593384"/>
              <a:gd name="connsiteY41" fmla="*/ 545940 h 606580"/>
              <a:gd name="connsiteX42" fmla="*/ 402425 w 593384"/>
              <a:gd name="connsiteY42" fmla="*/ 508126 h 606580"/>
              <a:gd name="connsiteX43" fmla="*/ 386846 w 593384"/>
              <a:gd name="connsiteY43" fmla="*/ 492573 h 606580"/>
              <a:gd name="connsiteX44" fmla="*/ 59680 w 593384"/>
              <a:gd name="connsiteY44" fmla="*/ 492573 h 606580"/>
              <a:gd name="connsiteX45" fmla="*/ 44101 w 593384"/>
              <a:gd name="connsiteY45" fmla="*/ 477021 h 606580"/>
              <a:gd name="connsiteX46" fmla="*/ 44101 w 593384"/>
              <a:gd name="connsiteY46" fmla="*/ 338877 h 606580"/>
              <a:gd name="connsiteX47" fmla="*/ 59757 w 593384"/>
              <a:gd name="connsiteY47" fmla="*/ 323324 h 606580"/>
              <a:gd name="connsiteX48" fmla="*/ 59789 w 593384"/>
              <a:gd name="connsiteY48" fmla="*/ 322767 h 606580"/>
              <a:gd name="connsiteX49" fmla="*/ 43677 w 593384"/>
              <a:gd name="connsiteY49" fmla="*/ 338857 h 606580"/>
              <a:gd name="connsiteX50" fmla="*/ 43677 w 593384"/>
              <a:gd name="connsiteY50" fmla="*/ 477027 h 606580"/>
              <a:gd name="connsiteX51" fmla="*/ 59713 w 593384"/>
              <a:gd name="connsiteY51" fmla="*/ 493116 h 606580"/>
              <a:gd name="connsiteX52" fmla="*/ 386834 w 593384"/>
              <a:gd name="connsiteY52" fmla="*/ 493116 h 606580"/>
              <a:gd name="connsiteX53" fmla="*/ 401953 w 593384"/>
              <a:gd name="connsiteY53" fmla="*/ 508138 h 606580"/>
              <a:gd name="connsiteX54" fmla="*/ 401953 w 593384"/>
              <a:gd name="connsiteY54" fmla="*/ 545959 h 606580"/>
              <a:gd name="connsiteX55" fmla="*/ 419058 w 593384"/>
              <a:gd name="connsiteY55" fmla="*/ 563040 h 606580"/>
              <a:gd name="connsiteX56" fmla="*/ 429748 w 593384"/>
              <a:gd name="connsiteY56" fmla="*/ 559151 h 606580"/>
              <a:gd name="connsiteX57" fmla="*/ 544592 w 593384"/>
              <a:gd name="connsiteY57" fmla="*/ 465131 h 606580"/>
              <a:gd name="connsiteX58" fmla="*/ 545584 w 593384"/>
              <a:gd name="connsiteY58" fmla="*/ 464292 h 606580"/>
              <a:gd name="connsiteX59" fmla="*/ 545584 w 593384"/>
              <a:gd name="connsiteY59" fmla="*/ 444314 h 606580"/>
              <a:gd name="connsiteX60" fmla="*/ 544592 w 593384"/>
              <a:gd name="connsiteY60" fmla="*/ 443399 h 606580"/>
              <a:gd name="connsiteX61" fmla="*/ 428144 w 593384"/>
              <a:gd name="connsiteY61" fmla="*/ 349227 h 606580"/>
              <a:gd name="connsiteX62" fmla="*/ 418065 w 593384"/>
              <a:gd name="connsiteY62" fmla="*/ 345567 h 606580"/>
              <a:gd name="connsiteX63" fmla="*/ 401953 w 593384"/>
              <a:gd name="connsiteY63" fmla="*/ 361656 h 606580"/>
              <a:gd name="connsiteX64" fmla="*/ 401953 w 593384"/>
              <a:gd name="connsiteY64" fmla="*/ 400469 h 606580"/>
              <a:gd name="connsiteX65" fmla="*/ 386834 w 593384"/>
              <a:gd name="connsiteY65" fmla="*/ 415491 h 606580"/>
              <a:gd name="connsiteX66" fmla="*/ 136453 w 593384"/>
              <a:gd name="connsiteY66" fmla="*/ 415491 h 606580"/>
              <a:gd name="connsiteX67" fmla="*/ 121334 w 593384"/>
              <a:gd name="connsiteY67" fmla="*/ 400469 h 606580"/>
              <a:gd name="connsiteX68" fmla="*/ 121334 w 593384"/>
              <a:gd name="connsiteY68" fmla="*/ 376602 h 606580"/>
              <a:gd name="connsiteX69" fmla="*/ 114080 w 593384"/>
              <a:gd name="connsiteY69" fmla="*/ 361580 h 606580"/>
              <a:gd name="connsiteX70" fmla="*/ 69716 w 593384"/>
              <a:gd name="connsiteY70" fmla="*/ 326351 h 606580"/>
              <a:gd name="connsiteX71" fmla="*/ 59789 w 593384"/>
              <a:gd name="connsiteY71" fmla="*/ 322767 h 606580"/>
              <a:gd name="connsiteX72" fmla="*/ 59789 w 593384"/>
              <a:gd name="connsiteY72" fmla="*/ 280218 h 606580"/>
              <a:gd name="connsiteX73" fmla="*/ 96289 w 593384"/>
              <a:gd name="connsiteY73" fmla="*/ 293029 h 606580"/>
              <a:gd name="connsiteX74" fmla="*/ 140653 w 593384"/>
              <a:gd name="connsiteY74" fmla="*/ 328258 h 606580"/>
              <a:gd name="connsiteX75" fmla="*/ 157834 w 593384"/>
              <a:gd name="connsiteY75" fmla="*/ 349761 h 606580"/>
              <a:gd name="connsiteX76" fmla="*/ 163790 w 593384"/>
              <a:gd name="connsiteY76" fmla="*/ 372484 h 606580"/>
              <a:gd name="connsiteX77" fmla="*/ 163866 w 593384"/>
              <a:gd name="connsiteY77" fmla="*/ 372942 h 606580"/>
              <a:gd name="connsiteX78" fmla="*/ 359345 w 593384"/>
              <a:gd name="connsiteY78" fmla="*/ 372942 h 606580"/>
              <a:gd name="connsiteX79" fmla="*/ 359345 w 593384"/>
              <a:gd name="connsiteY79" fmla="*/ 361656 h 606580"/>
              <a:gd name="connsiteX80" fmla="*/ 364308 w 593384"/>
              <a:gd name="connsiteY80" fmla="*/ 337942 h 606580"/>
              <a:gd name="connsiteX81" fmla="*/ 377671 w 593384"/>
              <a:gd name="connsiteY81" fmla="*/ 319107 h 606580"/>
              <a:gd name="connsiteX82" fmla="*/ 418065 w 593384"/>
              <a:gd name="connsiteY82" fmla="*/ 303018 h 606580"/>
              <a:gd name="connsiteX83" fmla="*/ 454946 w 593384"/>
              <a:gd name="connsiteY83" fmla="*/ 316133 h 606580"/>
              <a:gd name="connsiteX84" fmla="*/ 571393 w 593384"/>
              <a:gd name="connsiteY84" fmla="*/ 410305 h 606580"/>
              <a:gd name="connsiteX85" fmla="*/ 575822 w 593384"/>
              <a:gd name="connsiteY85" fmla="*/ 414271 h 606580"/>
              <a:gd name="connsiteX86" fmla="*/ 575670 w 593384"/>
              <a:gd name="connsiteY86" fmla="*/ 494412 h 606580"/>
              <a:gd name="connsiteX87" fmla="*/ 571623 w 593384"/>
              <a:gd name="connsiteY87" fmla="*/ 498072 h 606580"/>
              <a:gd name="connsiteX88" fmla="*/ 456779 w 593384"/>
              <a:gd name="connsiteY88" fmla="*/ 592016 h 606580"/>
              <a:gd name="connsiteX89" fmla="*/ 419058 w 593384"/>
              <a:gd name="connsiteY89" fmla="*/ 605589 h 606580"/>
              <a:gd name="connsiteX90" fmla="*/ 377976 w 593384"/>
              <a:gd name="connsiteY90" fmla="*/ 589271 h 606580"/>
              <a:gd name="connsiteX91" fmla="*/ 364385 w 593384"/>
              <a:gd name="connsiteY91" fmla="*/ 570131 h 606580"/>
              <a:gd name="connsiteX92" fmla="*/ 359345 w 593384"/>
              <a:gd name="connsiteY92" fmla="*/ 545959 h 606580"/>
              <a:gd name="connsiteX93" fmla="*/ 359345 w 593384"/>
              <a:gd name="connsiteY93" fmla="*/ 535665 h 606580"/>
              <a:gd name="connsiteX94" fmla="*/ 59713 w 593384"/>
              <a:gd name="connsiteY94" fmla="*/ 535665 h 606580"/>
              <a:gd name="connsiteX95" fmla="*/ 1069 w 593384"/>
              <a:gd name="connsiteY95" fmla="*/ 477027 h 606580"/>
              <a:gd name="connsiteX96" fmla="*/ 1069 w 593384"/>
              <a:gd name="connsiteY96" fmla="*/ 338857 h 606580"/>
              <a:gd name="connsiteX97" fmla="*/ 6032 w 593384"/>
              <a:gd name="connsiteY97" fmla="*/ 315142 h 606580"/>
              <a:gd name="connsiteX98" fmla="*/ 19395 w 593384"/>
              <a:gd name="connsiteY98" fmla="*/ 296308 h 606580"/>
              <a:gd name="connsiteX99" fmla="*/ 59789 w 593384"/>
              <a:gd name="connsiteY99" fmla="*/ 280218 h 606580"/>
              <a:gd name="connsiteX100" fmla="*/ 59757 w 593384"/>
              <a:gd name="connsiteY100" fmla="*/ 279792 h 606580"/>
              <a:gd name="connsiteX101" fmla="*/ 18975 w 593384"/>
              <a:gd name="connsiteY101" fmla="*/ 295955 h 606580"/>
              <a:gd name="connsiteX102" fmla="*/ 5534 w 593384"/>
              <a:gd name="connsiteY102" fmla="*/ 315014 h 606580"/>
              <a:gd name="connsiteX103" fmla="*/ 494 w 593384"/>
              <a:gd name="connsiteY103" fmla="*/ 338877 h 606580"/>
              <a:gd name="connsiteX104" fmla="*/ 494 w 593384"/>
              <a:gd name="connsiteY104" fmla="*/ 477021 h 606580"/>
              <a:gd name="connsiteX105" fmla="*/ 59680 w 593384"/>
              <a:gd name="connsiteY105" fmla="*/ 536105 h 606580"/>
              <a:gd name="connsiteX106" fmla="*/ 358818 w 593384"/>
              <a:gd name="connsiteY106" fmla="*/ 536105 h 606580"/>
              <a:gd name="connsiteX107" fmla="*/ 358818 w 593384"/>
              <a:gd name="connsiteY107" fmla="*/ 545940 h 606580"/>
              <a:gd name="connsiteX108" fmla="*/ 363935 w 593384"/>
              <a:gd name="connsiteY108" fmla="*/ 570260 h 606580"/>
              <a:gd name="connsiteX109" fmla="*/ 377605 w 593384"/>
              <a:gd name="connsiteY109" fmla="*/ 589625 h 606580"/>
              <a:gd name="connsiteX110" fmla="*/ 419074 w 593384"/>
              <a:gd name="connsiteY110" fmla="*/ 606016 h 606580"/>
              <a:gd name="connsiteX111" fmla="*/ 457106 w 593384"/>
              <a:gd name="connsiteY111" fmla="*/ 592446 h 606580"/>
              <a:gd name="connsiteX112" fmla="*/ 571965 w 593384"/>
              <a:gd name="connsiteY112" fmla="*/ 498444 h 606580"/>
              <a:gd name="connsiteX113" fmla="*/ 576089 w 593384"/>
              <a:gd name="connsiteY113" fmla="*/ 494784 h 606580"/>
              <a:gd name="connsiteX114" fmla="*/ 576165 w 593384"/>
              <a:gd name="connsiteY114" fmla="*/ 413895 h 606580"/>
              <a:gd name="connsiteX115" fmla="*/ 571736 w 593384"/>
              <a:gd name="connsiteY115" fmla="*/ 409931 h 606580"/>
              <a:gd name="connsiteX116" fmla="*/ 455273 w 593384"/>
              <a:gd name="connsiteY116" fmla="*/ 315777 h 606580"/>
              <a:gd name="connsiteX117" fmla="*/ 418081 w 593384"/>
              <a:gd name="connsiteY117" fmla="*/ 302587 h 606580"/>
              <a:gd name="connsiteX118" fmla="*/ 377300 w 593384"/>
              <a:gd name="connsiteY118" fmla="*/ 318750 h 606580"/>
              <a:gd name="connsiteX119" fmla="*/ 363859 w 593384"/>
              <a:gd name="connsiteY119" fmla="*/ 337733 h 606580"/>
              <a:gd name="connsiteX120" fmla="*/ 358818 w 593384"/>
              <a:gd name="connsiteY120" fmla="*/ 361672 h 606580"/>
              <a:gd name="connsiteX121" fmla="*/ 358818 w 593384"/>
              <a:gd name="connsiteY121" fmla="*/ 372422 h 606580"/>
              <a:gd name="connsiteX122" fmla="*/ 164306 w 593384"/>
              <a:gd name="connsiteY122" fmla="*/ 372422 h 606580"/>
              <a:gd name="connsiteX123" fmla="*/ 158273 w 593384"/>
              <a:gd name="connsiteY123" fmla="*/ 349550 h 606580"/>
              <a:gd name="connsiteX124" fmla="*/ 140937 w 593384"/>
              <a:gd name="connsiteY124" fmla="*/ 327898 h 606580"/>
              <a:gd name="connsiteX125" fmla="*/ 96566 w 593384"/>
              <a:gd name="connsiteY125" fmla="*/ 292676 h 606580"/>
              <a:gd name="connsiteX126" fmla="*/ 59757 w 593384"/>
              <a:gd name="connsiteY126" fmla="*/ 279792 h 606580"/>
              <a:gd name="connsiteX127" fmla="*/ 59789 w 593384"/>
              <a:gd name="connsiteY127" fmla="*/ 279227 h 606580"/>
              <a:gd name="connsiteX128" fmla="*/ 96899 w 593384"/>
              <a:gd name="connsiteY128" fmla="*/ 292266 h 606580"/>
              <a:gd name="connsiteX129" fmla="*/ 141264 w 593384"/>
              <a:gd name="connsiteY129" fmla="*/ 327495 h 606580"/>
              <a:gd name="connsiteX130" fmla="*/ 158750 w 593384"/>
              <a:gd name="connsiteY130" fmla="*/ 349303 h 606580"/>
              <a:gd name="connsiteX131" fmla="*/ 164782 w 593384"/>
              <a:gd name="connsiteY131" fmla="*/ 371950 h 606580"/>
              <a:gd name="connsiteX132" fmla="*/ 358276 w 593384"/>
              <a:gd name="connsiteY132" fmla="*/ 371950 h 606580"/>
              <a:gd name="connsiteX133" fmla="*/ 358276 w 593384"/>
              <a:gd name="connsiteY133" fmla="*/ 361656 h 606580"/>
              <a:gd name="connsiteX134" fmla="*/ 363392 w 593384"/>
              <a:gd name="connsiteY134" fmla="*/ 337560 h 606580"/>
              <a:gd name="connsiteX135" fmla="*/ 376984 w 593384"/>
              <a:gd name="connsiteY135" fmla="*/ 318345 h 606580"/>
              <a:gd name="connsiteX136" fmla="*/ 418065 w 593384"/>
              <a:gd name="connsiteY136" fmla="*/ 302027 h 606580"/>
              <a:gd name="connsiteX137" fmla="*/ 455557 w 593384"/>
              <a:gd name="connsiteY137" fmla="*/ 315371 h 606580"/>
              <a:gd name="connsiteX138" fmla="*/ 572004 w 593384"/>
              <a:gd name="connsiteY138" fmla="*/ 409543 h 606580"/>
              <a:gd name="connsiteX139" fmla="*/ 576510 w 593384"/>
              <a:gd name="connsiteY139" fmla="*/ 413584 h 606580"/>
              <a:gd name="connsiteX140" fmla="*/ 576357 w 593384"/>
              <a:gd name="connsiteY140" fmla="*/ 495099 h 606580"/>
              <a:gd name="connsiteX141" fmla="*/ 572233 w 593384"/>
              <a:gd name="connsiteY141" fmla="*/ 498835 h 606580"/>
              <a:gd name="connsiteX142" fmla="*/ 457390 w 593384"/>
              <a:gd name="connsiteY142" fmla="*/ 592855 h 606580"/>
              <a:gd name="connsiteX143" fmla="*/ 419058 w 593384"/>
              <a:gd name="connsiteY143" fmla="*/ 606580 h 606580"/>
              <a:gd name="connsiteX144" fmla="*/ 377289 w 593384"/>
              <a:gd name="connsiteY144" fmla="*/ 589957 h 606580"/>
              <a:gd name="connsiteX145" fmla="*/ 363468 w 593384"/>
              <a:gd name="connsiteY145" fmla="*/ 570512 h 606580"/>
              <a:gd name="connsiteX146" fmla="*/ 358276 w 593384"/>
              <a:gd name="connsiteY146" fmla="*/ 545959 h 606580"/>
              <a:gd name="connsiteX147" fmla="*/ 358276 w 593384"/>
              <a:gd name="connsiteY147" fmla="*/ 536656 h 606580"/>
              <a:gd name="connsiteX148" fmla="*/ 59713 w 593384"/>
              <a:gd name="connsiteY148" fmla="*/ 536656 h 606580"/>
              <a:gd name="connsiteX149" fmla="*/ 0 w 593384"/>
              <a:gd name="connsiteY149" fmla="*/ 477027 h 606580"/>
              <a:gd name="connsiteX150" fmla="*/ 0 w 593384"/>
              <a:gd name="connsiteY150" fmla="*/ 338857 h 606580"/>
              <a:gd name="connsiteX151" fmla="*/ 5116 w 593384"/>
              <a:gd name="connsiteY151" fmla="*/ 314761 h 606580"/>
              <a:gd name="connsiteX152" fmla="*/ 18632 w 593384"/>
              <a:gd name="connsiteY152" fmla="*/ 295621 h 606580"/>
              <a:gd name="connsiteX153" fmla="*/ 59789 w 593384"/>
              <a:gd name="connsiteY153" fmla="*/ 279227 h 606580"/>
              <a:gd name="connsiteX154" fmla="*/ 174327 w 593384"/>
              <a:gd name="connsiteY154" fmla="*/ 44608 h 606580"/>
              <a:gd name="connsiteX155" fmla="*/ 164247 w 593384"/>
              <a:gd name="connsiteY155" fmla="*/ 48192 h 606580"/>
              <a:gd name="connsiteX156" fmla="*/ 49403 w 593384"/>
              <a:gd name="connsiteY156" fmla="*/ 142211 h 606580"/>
              <a:gd name="connsiteX157" fmla="*/ 48487 w 593384"/>
              <a:gd name="connsiteY157" fmla="*/ 142974 h 606580"/>
              <a:gd name="connsiteX158" fmla="*/ 48487 w 593384"/>
              <a:gd name="connsiteY158" fmla="*/ 161580 h 606580"/>
              <a:gd name="connsiteX159" fmla="*/ 49480 w 593384"/>
              <a:gd name="connsiteY159" fmla="*/ 162418 h 606580"/>
              <a:gd name="connsiteX160" fmla="*/ 165851 w 593384"/>
              <a:gd name="connsiteY160" fmla="*/ 256590 h 606580"/>
              <a:gd name="connsiteX161" fmla="*/ 175319 w 593384"/>
              <a:gd name="connsiteY161" fmla="*/ 259946 h 606580"/>
              <a:gd name="connsiteX162" fmla="*/ 190438 w 593384"/>
              <a:gd name="connsiteY162" fmla="*/ 244924 h 606580"/>
              <a:gd name="connsiteX163" fmla="*/ 190438 w 593384"/>
              <a:gd name="connsiteY163" fmla="*/ 206111 h 606580"/>
              <a:gd name="connsiteX164" fmla="*/ 206550 w 593384"/>
              <a:gd name="connsiteY164" fmla="*/ 190098 h 606580"/>
              <a:gd name="connsiteX165" fmla="*/ 456931 w 593384"/>
              <a:gd name="connsiteY165" fmla="*/ 190098 h 606580"/>
              <a:gd name="connsiteX166" fmla="*/ 473042 w 593384"/>
              <a:gd name="connsiteY166" fmla="*/ 206111 h 606580"/>
              <a:gd name="connsiteX167" fmla="*/ 473042 w 593384"/>
              <a:gd name="connsiteY167" fmla="*/ 229978 h 606580"/>
              <a:gd name="connsiteX168" fmla="*/ 479915 w 593384"/>
              <a:gd name="connsiteY168" fmla="*/ 244238 h 606580"/>
              <a:gd name="connsiteX169" fmla="*/ 524279 w 593384"/>
              <a:gd name="connsiteY169" fmla="*/ 279466 h 606580"/>
              <a:gd name="connsiteX170" fmla="*/ 533595 w 593384"/>
              <a:gd name="connsiteY170" fmla="*/ 282745 h 606580"/>
              <a:gd name="connsiteX171" fmla="*/ 548714 w 593384"/>
              <a:gd name="connsiteY171" fmla="*/ 267723 h 606580"/>
              <a:gd name="connsiteX172" fmla="*/ 548714 w 593384"/>
              <a:gd name="connsiteY172" fmla="*/ 129553 h 606580"/>
              <a:gd name="connsiteX173" fmla="*/ 533671 w 593384"/>
              <a:gd name="connsiteY173" fmla="*/ 114532 h 606580"/>
              <a:gd name="connsiteX174" fmla="*/ 206550 w 593384"/>
              <a:gd name="connsiteY174" fmla="*/ 114532 h 606580"/>
              <a:gd name="connsiteX175" fmla="*/ 190438 w 593384"/>
              <a:gd name="connsiteY175" fmla="*/ 98442 h 606580"/>
              <a:gd name="connsiteX176" fmla="*/ 190438 w 593384"/>
              <a:gd name="connsiteY176" fmla="*/ 60621 h 606580"/>
              <a:gd name="connsiteX177" fmla="*/ 174327 w 593384"/>
              <a:gd name="connsiteY177" fmla="*/ 44608 h 606580"/>
              <a:gd name="connsiteX178" fmla="*/ 174289 w 593384"/>
              <a:gd name="connsiteY178" fmla="*/ 44097 h 606580"/>
              <a:gd name="connsiteX179" fmla="*/ 190936 w 593384"/>
              <a:gd name="connsiteY179" fmla="*/ 60641 h 606580"/>
              <a:gd name="connsiteX180" fmla="*/ 190936 w 593384"/>
              <a:gd name="connsiteY180" fmla="*/ 98455 h 606580"/>
              <a:gd name="connsiteX181" fmla="*/ 206513 w 593384"/>
              <a:gd name="connsiteY181" fmla="*/ 114008 h 606580"/>
              <a:gd name="connsiteX182" fmla="*/ 533641 w 593384"/>
              <a:gd name="connsiteY182" fmla="*/ 114008 h 606580"/>
              <a:gd name="connsiteX183" fmla="*/ 549218 w 593384"/>
              <a:gd name="connsiteY183" fmla="*/ 129560 h 606580"/>
              <a:gd name="connsiteX184" fmla="*/ 549218 w 593384"/>
              <a:gd name="connsiteY184" fmla="*/ 267704 h 606580"/>
              <a:gd name="connsiteX185" fmla="*/ 533564 w 593384"/>
              <a:gd name="connsiteY185" fmla="*/ 283257 h 606580"/>
              <a:gd name="connsiteX186" fmla="*/ 523943 w 593384"/>
              <a:gd name="connsiteY186" fmla="*/ 279826 h 606580"/>
              <a:gd name="connsiteX187" fmla="*/ 479578 w 593384"/>
              <a:gd name="connsiteY187" fmla="*/ 244604 h 606580"/>
              <a:gd name="connsiteX188" fmla="*/ 472476 w 593384"/>
              <a:gd name="connsiteY188" fmla="*/ 229966 h 606580"/>
              <a:gd name="connsiteX189" fmla="*/ 472476 w 593384"/>
              <a:gd name="connsiteY189" fmla="*/ 206104 h 606580"/>
              <a:gd name="connsiteX190" fmla="*/ 456899 w 593384"/>
              <a:gd name="connsiteY190" fmla="*/ 190551 h 606580"/>
              <a:gd name="connsiteX191" fmla="*/ 206513 w 593384"/>
              <a:gd name="connsiteY191" fmla="*/ 190551 h 606580"/>
              <a:gd name="connsiteX192" fmla="*/ 190936 w 593384"/>
              <a:gd name="connsiteY192" fmla="*/ 206104 h 606580"/>
              <a:gd name="connsiteX193" fmla="*/ 190936 w 593384"/>
              <a:gd name="connsiteY193" fmla="*/ 244909 h 606580"/>
              <a:gd name="connsiteX194" fmla="*/ 175282 w 593384"/>
              <a:gd name="connsiteY194" fmla="*/ 260462 h 606580"/>
              <a:gd name="connsiteX195" fmla="*/ 165508 w 593384"/>
              <a:gd name="connsiteY195" fmla="*/ 256955 h 606580"/>
              <a:gd name="connsiteX196" fmla="*/ 49058 w 593384"/>
              <a:gd name="connsiteY196" fmla="*/ 162800 h 606580"/>
              <a:gd name="connsiteX197" fmla="*/ 48066 w 593384"/>
              <a:gd name="connsiteY197" fmla="*/ 161885 h 606580"/>
              <a:gd name="connsiteX198" fmla="*/ 48142 w 593384"/>
              <a:gd name="connsiteY198" fmla="*/ 142673 h 606580"/>
              <a:gd name="connsiteX199" fmla="*/ 49058 w 593384"/>
              <a:gd name="connsiteY199" fmla="*/ 141835 h 606580"/>
              <a:gd name="connsiteX200" fmla="*/ 163904 w 593384"/>
              <a:gd name="connsiteY200" fmla="*/ 47833 h 606580"/>
              <a:gd name="connsiteX201" fmla="*/ 174289 w 593384"/>
              <a:gd name="connsiteY201" fmla="*/ 44097 h 606580"/>
              <a:gd name="connsiteX202" fmla="*/ 174327 w 593384"/>
              <a:gd name="connsiteY202" fmla="*/ 43540 h 606580"/>
              <a:gd name="connsiteX203" fmla="*/ 163636 w 593384"/>
              <a:gd name="connsiteY203" fmla="*/ 47429 h 606580"/>
              <a:gd name="connsiteX204" fmla="*/ 48793 w 593384"/>
              <a:gd name="connsiteY204" fmla="*/ 141449 h 606580"/>
              <a:gd name="connsiteX205" fmla="*/ 47800 w 593384"/>
              <a:gd name="connsiteY205" fmla="*/ 142288 h 606580"/>
              <a:gd name="connsiteX206" fmla="*/ 47800 w 593384"/>
              <a:gd name="connsiteY206" fmla="*/ 162266 h 606580"/>
              <a:gd name="connsiteX207" fmla="*/ 48793 w 593384"/>
              <a:gd name="connsiteY207" fmla="*/ 163181 h 606580"/>
              <a:gd name="connsiteX208" fmla="*/ 165240 w 593384"/>
              <a:gd name="connsiteY208" fmla="*/ 257353 h 606580"/>
              <a:gd name="connsiteX209" fmla="*/ 175319 w 593384"/>
              <a:gd name="connsiteY209" fmla="*/ 261013 h 606580"/>
              <a:gd name="connsiteX210" fmla="*/ 191431 w 593384"/>
              <a:gd name="connsiteY210" fmla="*/ 244924 h 606580"/>
              <a:gd name="connsiteX211" fmla="*/ 191431 w 593384"/>
              <a:gd name="connsiteY211" fmla="*/ 206111 h 606580"/>
              <a:gd name="connsiteX212" fmla="*/ 206550 w 593384"/>
              <a:gd name="connsiteY212" fmla="*/ 191089 h 606580"/>
              <a:gd name="connsiteX213" fmla="*/ 456931 w 593384"/>
              <a:gd name="connsiteY213" fmla="*/ 191089 h 606580"/>
              <a:gd name="connsiteX214" fmla="*/ 472050 w 593384"/>
              <a:gd name="connsiteY214" fmla="*/ 206111 h 606580"/>
              <a:gd name="connsiteX215" fmla="*/ 472050 w 593384"/>
              <a:gd name="connsiteY215" fmla="*/ 229978 h 606580"/>
              <a:gd name="connsiteX216" fmla="*/ 479304 w 593384"/>
              <a:gd name="connsiteY216" fmla="*/ 245000 h 606580"/>
              <a:gd name="connsiteX217" fmla="*/ 523668 w 593384"/>
              <a:gd name="connsiteY217" fmla="*/ 280229 h 606580"/>
              <a:gd name="connsiteX218" fmla="*/ 533595 w 593384"/>
              <a:gd name="connsiteY218" fmla="*/ 283813 h 606580"/>
              <a:gd name="connsiteX219" fmla="*/ 549707 w 593384"/>
              <a:gd name="connsiteY219" fmla="*/ 267723 h 606580"/>
              <a:gd name="connsiteX220" fmla="*/ 549707 w 593384"/>
              <a:gd name="connsiteY220" fmla="*/ 129553 h 606580"/>
              <a:gd name="connsiteX221" fmla="*/ 533671 w 593384"/>
              <a:gd name="connsiteY221" fmla="*/ 113464 h 606580"/>
              <a:gd name="connsiteX222" fmla="*/ 206550 w 593384"/>
              <a:gd name="connsiteY222" fmla="*/ 113464 h 606580"/>
              <a:gd name="connsiteX223" fmla="*/ 191431 w 593384"/>
              <a:gd name="connsiteY223" fmla="*/ 98442 h 606580"/>
              <a:gd name="connsiteX224" fmla="*/ 191431 w 593384"/>
              <a:gd name="connsiteY224" fmla="*/ 60621 h 606580"/>
              <a:gd name="connsiteX225" fmla="*/ 174327 w 593384"/>
              <a:gd name="connsiteY225" fmla="*/ 43540 h 606580"/>
              <a:gd name="connsiteX226" fmla="*/ 174327 w 593384"/>
              <a:gd name="connsiteY226" fmla="*/ 991 h 606580"/>
              <a:gd name="connsiteX227" fmla="*/ 215408 w 593384"/>
              <a:gd name="connsiteY227" fmla="*/ 17309 h 606580"/>
              <a:gd name="connsiteX228" fmla="*/ 228999 w 593384"/>
              <a:gd name="connsiteY228" fmla="*/ 36449 h 606580"/>
              <a:gd name="connsiteX229" fmla="*/ 234039 w 593384"/>
              <a:gd name="connsiteY229" fmla="*/ 60621 h 606580"/>
              <a:gd name="connsiteX230" fmla="*/ 234039 w 593384"/>
              <a:gd name="connsiteY230" fmla="*/ 70915 h 606580"/>
              <a:gd name="connsiteX231" fmla="*/ 533671 w 593384"/>
              <a:gd name="connsiteY231" fmla="*/ 70915 h 606580"/>
              <a:gd name="connsiteX232" fmla="*/ 592315 w 593384"/>
              <a:gd name="connsiteY232" fmla="*/ 129553 h 606580"/>
              <a:gd name="connsiteX233" fmla="*/ 592315 w 593384"/>
              <a:gd name="connsiteY233" fmla="*/ 267723 h 606580"/>
              <a:gd name="connsiteX234" fmla="*/ 587352 w 593384"/>
              <a:gd name="connsiteY234" fmla="*/ 291438 h 606580"/>
              <a:gd name="connsiteX235" fmla="*/ 573989 w 593384"/>
              <a:gd name="connsiteY235" fmla="*/ 310272 h 606580"/>
              <a:gd name="connsiteX236" fmla="*/ 533595 w 593384"/>
              <a:gd name="connsiteY236" fmla="*/ 326285 h 606580"/>
              <a:gd name="connsiteX237" fmla="*/ 497095 w 593384"/>
              <a:gd name="connsiteY237" fmla="*/ 313551 h 606580"/>
              <a:gd name="connsiteX238" fmla="*/ 452731 w 593384"/>
              <a:gd name="connsiteY238" fmla="*/ 278323 h 606580"/>
              <a:gd name="connsiteX239" fmla="*/ 435550 w 593384"/>
              <a:gd name="connsiteY239" fmla="*/ 256819 h 606580"/>
              <a:gd name="connsiteX240" fmla="*/ 429594 w 593384"/>
              <a:gd name="connsiteY240" fmla="*/ 234096 h 606580"/>
              <a:gd name="connsiteX241" fmla="*/ 429518 w 593384"/>
              <a:gd name="connsiteY241" fmla="*/ 233638 h 606580"/>
              <a:gd name="connsiteX242" fmla="*/ 234039 w 593384"/>
              <a:gd name="connsiteY242" fmla="*/ 233638 h 606580"/>
              <a:gd name="connsiteX243" fmla="*/ 234039 w 593384"/>
              <a:gd name="connsiteY243" fmla="*/ 244924 h 606580"/>
              <a:gd name="connsiteX244" fmla="*/ 229076 w 593384"/>
              <a:gd name="connsiteY244" fmla="*/ 268638 h 606580"/>
              <a:gd name="connsiteX245" fmla="*/ 215713 w 593384"/>
              <a:gd name="connsiteY245" fmla="*/ 287473 h 606580"/>
              <a:gd name="connsiteX246" fmla="*/ 175319 w 593384"/>
              <a:gd name="connsiteY246" fmla="*/ 303562 h 606580"/>
              <a:gd name="connsiteX247" fmla="*/ 138438 w 593384"/>
              <a:gd name="connsiteY247" fmla="*/ 290447 h 606580"/>
              <a:gd name="connsiteX248" fmla="*/ 21991 w 593384"/>
              <a:gd name="connsiteY248" fmla="*/ 196275 h 606580"/>
              <a:gd name="connsiteX249" fmla="*/ 17562 w 593384"/>
              <a:gd name="connsiteY249" fmla="*/ 192309 h 606580"/>
              <a:gd name="connsiteX250" fmla="*/ 17714 w 593384"/>
              <a:gd name="connsiteY250" fmla="*/ 112168 h 606580"/>
              <a:gd name="connsiteX251" fmla="*/ 21762 w 593384"/>
              <a:gd name="connsiteY251" fmla="*/ 108508 h 606580"/>
              <a:gd name="connsiteX252" fmla="*/ 136605 w 593384"/>
              <a:gd name="connsiteY252" fmla="*/ 14564 h 606580"/>
              <a:gd name="connsiteX253" fmla="*/ 174327 w 593384"/>
              <a:gd name="connsiteY253" fmla="*/ 991 h 606580"/>
              <a:gd name="connsiteX254" fmla="*/ 174289 w 593384"/>
              <a:gd name="connsiteY254" fmla="*/ 565 h 606580"/>
              <a:gd name="connsiteX255" fmla="*/ 136262 w 593384"/>
              <a:gd name="connsiteY255" fmla="*/ 14135 h 606580"/>
              <a:gd name="connsiteX256" fmla="*/ 21416 w 593384"/>
              <a:gd name="connsiteY256" fmla="*/ 108137 h 606580"/>
              <a:gd name="connsiteX257" fmla="*/ 17293 w 593384"/>
              <a:gd name="connsiteY257" fmla="*/ 111797 h 606580"/>
              <a:gd name="connsiteX258" fmla="*/ 17216 w 593384"/>
              <a:gd name="connsiteY258" fmla="*/ 192686 h 606580"/>
              <a:gd name="connsiteX259" fmla="*/ 21645 w 593384"/>
              <a:gd name="connsiteY259" fmla="*/ 196650 h 606580"/>
              <a:gd name="connsiteX260" fmla="*/ 138095 w 593384"/>
              <a:gd name="connsiteY260" fmla="*/ 290805 h 606580"/>
              <a:gd name="connsiteX261" fmla="*/ 175282 w 593384"/>
              <a:gd name="connsiteY261" fmla="*/ 303994 h 606580"/>
              <a:gd name="connsiteX262" fmla="*/ 216058 w 593384"/>
              <a:gd name="connsiteY262" fmla="*/ 287831 h 606580"/>
              <a:gd name="connsiteX263" fmla="*/ 229498 w 593384"/>
              <a:gd name="connsiteY263" fmla="*/ 268848 h 606580"/>
              <a:gd name="connsiteX264" fmla="*/ 234538 w 593384"/>
              <a:gd name="connsiteY264" fmla="*/ 244909 h 606580"/>
              <a:gd name="connsiteX265" fmla="*/ 234538 w 593384"/>
              <a:gd name="connsiteY265" fmla="*/ 234159 h 606580"/>
              <a:gd name="connsiteX266" fmla="*/ 429027 w 593384"/>
              <a:gd name="connsiteY266" fmla="*/ 234159 h 606580"/>
              <a:gd name="connsiteX267" fmla="*/ 435060 w 593384"/>
              <a:gd name="connsiteY267" fmla="*/ 257031 h 606580"/>
              <a:gd name="connsiteX268" fmla="*/ 452393 w 593384"/>
              <a:gd name="connsiteY268" fmla="*/ 278683 h 606580"/>
              <a:gd name="connsiteX269" fmla="*/ 496759 w 593384"/>
              <a:gd name="connsiteY269" fmla="*/ 313905 h 606580"/>
              <a:gd name="connsiteX270" fmla="*/ 533564 w 593384"/>
              <a:gd name="connsiteY270" fmla="*/ 326789 h 606580"/>
              <a:gd name="connsiteX271" fmla="*/ 574341 w 593384"/>
              <a:gd name="connsiteY271" fmla="*/ 310550 h 606580"/>
              <a:gd name="connsiteX272" fmla="*/ 587780 w 593384"/>
              <a:gd name="connsiteY272" fmla="*/ 291567 h 606580"/>
              <a:gd name="connsiteX273" fmla="*/ 592820 w 593384"/>
              <a:gd name="connsiteY273" fmla="*/ 267704 h 606580"/>
              <a:gd name="connsiteX274" fmla="*/ 592820 w 593384"/>
              <a:gd name="connsiteY274" fmla="*/ 129560 h 606580"/>
              <a:gd name="connsiteX275" fmla="*/ 533641 w 593384"/>
              <a:gd name="connsiteY275" fmla="*/ 70476 h 606580"/>
              <a:gd name="connsiteX276" fmla="*/ 234538 w 593384"/>
              <a:gd name="connsiteY276" fmla="*/ 70476 h 606580"/>
              <a:gd name="connsiteX277" fmla="*/ 234538 w 593384"/>
              <a:gd name="connsiteY277" fmla="*/ 60641 h 606580"/>
              <a:gd name="connsiteX278" fmla="*/ 229421 w 593384"/>
              <a:gd name="connsiteY278" fmla="*/ 36321 h 606580"/>
              <a:gd name="connsiteX279" fmla="*/ 215753 w 593384"/>
              <a:gd name="connsiteY279" fmla="*/ 16956 h 606580"/>
              <a:gd name="connsiteX280" fmla="*/ 174289 w 593384"/>
              <a:gd name="connsiteY280" fmla="*/ 565 h 606580"/>
              <a:gd name="connsiteX281" fmla="*/ 174327 w 593384"/>
              <a:gd name="connsiteY281" fmla="*/ 0 h 606580"/>
              <a:gd name="connsiteX282" fmla="*/ 216095 w 593384"/>
              <a:gd name="connsiteY282" fmla="*/ 16623 h 606580"/>
              <a:gd name="connsiteX283" fmla="*/ 229916 w 593384"/>
              <a:gd name="connsiteY283" fmla="*/ 36068 h 606580"/>
              <a:gd name="connsiteX284" fmla="*/ 235108 w 593384"/>
              <a:gd name="connsiteY284" fmla="*/ 60621 h 606580"/>
              <a:gd name="connsiteX285" fmla="*/ 235108 w 593384"/>
              <a:gd name="connsiteY285" fmla="*/ 69924 h 606580"/>
              <a:gd name="connsiteX286" fmla="*/ 533671 w 593384"/>
              <a:gd name="connsiteY286" fmla="*/ 69924 h 606580"/>
              <a:gd name="connsiteX287" fmla="*/ 593384 w 593384"/>
              <a:gd name="connsiteY287" fmla="*/ 129553 h 606580"/>
              <a:gd name="connsiteX288" fmla="*/ 593384 w 593384"/>
              <a:gd name="connsiteY288" fmla="*/ 267723 h 606580"/>
              <a:gd name="connsiteX289" fmla="*/ 588268 w 593384"/>
              <a:gd name="connsiteY289" fmla="*/ 291819 h 606580"/>
              <a:gd name="connsiteX290" fmla="*/ 574752 w 593384"/>
              <a:gd name="connsiteY290" fmla="*/ 310959 h 606580"/>
              <a:gd name="connsiteX291" fmla="*/ 533595 w 593384"/>
              <a:gd name="connsiteY291" fmla="*/ 327353 h 606580"/>
              <a:gd name="connsiteX292" fmla="*/ 496485 w 593384"/>
              <a:gd name="connsiteY292" fmla="*/ 314314 h 606580"/>
              <a:gd name="connsiteX293" fmla="*/ 452120 w 593384"/>
              <a:gd name="connsiteY293" fmla="*/ 279085 h 606580"/>
              <a:gd name="connsiteX294" fmla="*/ 434634 w 593384"/>
              <a:gd name="connsiteY294" fmla="*/ 257277 h 606580"/>
              <a:gd name="connsiteX295" fmla="*/ 428602 w 593384"/>
              <a:gd name="connsiteY295" fmla="*/ 234630 h 606580"/>
              <a:gd name="connsiteX296" fmla="*/ 235108 w 593384"/>
              <a:gd name="connsiteY296" fmla="*/ 234630 h 606580"/>
              <a:gd name="connsiteX297" fmla="*/ 235108 w 593384"/>
              <a:gd name="connsiteY297" fmla="*/ 244924 h 606580"/>
              <a:gd name="connsiteX298" fmla="*/ 229992 w 593384"/>
              <a:gd name="connsiteY298" fmla="*/ 269020 h 606580"/>
              <a:gd name="connsiteX299" fmla="*/ 216400 w 593384"/>
              <a:gd name="connsiteY299" fmla="*/ 288235 h 606580"/>
              <a:gd name="connsiteX300" fmla="*/ 175319 w 593384"/>
              <a:gd name="connsiteY300" fmla="*/ 304553 h 606580"/>
              <a:gd name="connsiteX301" fmla="*/ 137827 w 593384"/>
              <a:gd name="connsiteY301" fmla="*/ 291209 h 606580"/>
              <a:gd name="connsiteX302" fmla="*/ 21380 w 593384"/>
              <a:gd name="connsiteY302" fmla="*/ 197037 h 606580"/>
              <a:gd name="connsiteX303" fmla="*/ 16875 w 593384"/>
              <a:gd name="connsiteY303" fmla="*/ 192996 h 606580"/>
              <a:gd name="connsiteX304" fmla="*/ 17027 w 593384"/>
              <a:gd name="connsiteY304" fmla="*/ 111405 h 606580"/>
              <a:gd name="connsiteX305" fmla="*/ 21151 w 593384"/>
              <a:gd name="connsiteY305" fmla="*/ 107745 h 606580"/>
              <a:gd name="connsiteX306" fmla="*/ 135994 w 593384"/>
              <a:gd name="connsiteY306" fmla="*/ 13725 h 606580"/>
              <a:gd name="connsiteX307" fmla="*/ 174327 w 593384"/>
              <a:gd name="connsiteY307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593384" h="606580">
                <a:moveTo>
                  <a:pt x="59789" y="323835"/>
                </a:moveTo>
                <a:cubicBezTo>
                  <a:pt x="52535" y="323835"/>
                  <a:pt x="44670" y="329554"/>
                  <a:pt x="44670" y="338857"/>
                </a:cubicBezTo>
                <a:lnTo>
                  <a:pt x="44670" y="477027"/>
                </a:lnTo>
                <a:cubicBezTo>
                  <a:pt x="44670" y="485338"/>
                  <a:pt x="51390" y="492048"/>
                  <a:pt x="59713" y="492048"/>
                </a:cubicBezTo>
                <a:lnTo>
                  <a:pt x="386834" y="492048"/>
                </a:lnTo>
                <a:cubicBezTo>
                  <a:pt x="395692" y="492048"/>
                  <a:pt x="402946" y="499292"/>
                  <a:pt x="402946" y="508138"/>
                </a:cubicBezTo>
                <a:lnTo>
                  <a:pt x="402946" y="545959"/>
                </a:lnTo>
                <a:cubicBezTo>
                  <a:pt x="402946" y="555872"/>
                  <a:pt x="411269" y="561972"/>
                  <a:pt x="419058" y="561972"/>
                </a:cubicBezTo>
                <a:cubicBezTo>
                  <a:pt x="422723" y="561972"/>
                  <a:pt x="426159" y="560752"/>
                  <a:pt x="429137" y="558388"/>
                </a:cubicBezTo>
                <a:lnTo>
                  <a:pt x="543981" y="464369"/>
                </a:lnTo>
                <a:cubicBezTo>
                  <a:pt x="544286" y="464140"/>
                  <a:pt x="544592" y="463835"/>
                  <a:pt x="544897" y="463606"/>
                </a:cubicBezTo>
                <a:cubicBezTo>
                  <a:pt x="550013" y="458497"/>
                  <a:pt x="550013" y="450109"/>
                  <a:pt x="544897" y="445000"/>
                </a:cubicBezTo>
                <a:cubicBezTo>
                  <a:pt x="544592" y="444695"/>
                  <a:pt x="544210" y="444390"/>
                  <a:pt x="543904" y="444162"/>
                </a:cubicBezTo>
                <a:lnTo>
                  <a:pt x="427533" y="349990"/>
                </a:lnTo>
                <a:cubicBezTo>
                  <a:pt x="424784" y="347778"/>
                  <a:pt x="421501" y="346634"/>
                  <a:pt x="418065" y="346634"/>
                </a:cubicBezTo>
                <a:cubicBezTo>
                  <a:pt x="410811" y="346634"/>
                  <a:pt x="402946" y="352353"/>
                  <a:pt x="402946" y="361656"/>
                </a:cubicBezTo>
                <a:lnTo>
                  <a:pt x="402946" y="400469"/>
                </a:lnTo>
                <a:cubicBezTo>
                  <a:pt x="402946" y="409314"/>
                  <a:pt x="395692" y="416482"/>
                  <a:pt x="386834" y="416482"/>
                </a:cubicBezTo>
                <a:lnTo>
                  <a:pt x="136453" y="416482"/>
                </a:lnTo>
                <a:cubicBezTo>
                  <a:pt x="127519" y="416482"/>
                  <a:pt x="120342" y="409314"/>
                  <a:pt x="120342" y="400469"/>
                </a:cubicBezTo>
                <a:lnTo>
                  <a:pt x="120342" y="376602"/>
                </a:lnTo>
                <a:cubicBezTo>
                  <a:pt x="120342" y="371035"/>
                  <a:pt x="117822" y="365850"/>
                  <a:pt x="113469" y="362342"/>
                </a:cubicBezTo>
                <a:lnTo>
                  <a:pt x="69105" y="327114"/>
                </a:lnTo>
                <a:cubicBezTo>
                  <a:pt x="66356" y="324979"/>
                  <a:pt x="63149" y="323835"/>
                  <a:pt x="59789" y="323835"/>
                </a:cubicBezTo>
                <a:close/>
                <a:moveTo>
                  <a:pt x="59757" y="323324"/>
                </a:moveTo>
                <a:cubicBezTo>
                  <a:pt x="63040" y="323324"/>
                  <a:pt x="66401" y="324391"/>
                  <a:pt x="69379" y="326755"/>
                </a:cubicBezTo>
                <a:lnTo>
                  <a:pt x="113750" y="361977"/>
                </a:lnTo>
                <a:cubicBezTo>
                  <a:pt x="118255" y="365484"/>
                  <a:pt x="120852" y="370897"/>
                  <a:pt x="120852" y="376615"/>
                </a:cubicBezTo>
                <a:lnTo>
                  <a:pt x="120852" y="400477"/>
                </a:lnTo>
                <a:cubicBezTo>
                  <a:pt x="120852" y="409016"/>
                  <a:pt x="127802" y="416030"/>
                  <a:pt x="136431" y="416030"/>
                </a:cubicBezTo>
                <a:lnTo>
                  <a:pt x="386846" y="416030"/>
                </a:lnTo>
                <a:cubicBezTo>
                  <a:pt x="395476" y="416030"/>
                  <a:pt x="402425" y="409016"/>
                  <a:pt x="402425" y="400477"/>
                </a:cubicBezTo>
                <a:lnTo>
                  <a:pt x="402425" y="361672"/>
                </a:lnTo>
                <a:cubicBezTo>
                  <a:pt x="402425" y="352447"/>
                  <a:pt x="410062" y="346119"/>
                  <a:pt x="418081" y="346119"/>
                </a:cubicBezTo>
                <a:cubicBezTo>
                  <a:pt x="421441" y="346119"/>
                  <a:pt x="424878" y="347187"/>
                  <a:pt x="427856" y="349626"/>
                </a:cubicBezTo>
                <a:lnTo>
                  <a:pt x="544319" y="443781"/>
                </a:lnTo>
                <a:cubicBezTo>
                  <a:pt x="544625" y="444086"/>
                  <a:pt x="545007" y="444314"/>
                  <a:pt x="545312" y="444696"/>
                </a:cubicBezTo>
                <a:cubicBezTo>
                  <a:pt x="550582" y="449956"/>
                  <a:pt x="550582" y="458647"/>
                  <a:pt x="545236" y="463908"/>
                </a:cubicBezTo>
                <a:cubicBezTo>
                  <a:pt x="544930" y="464213"/>
                  <a:pt x="544625" y="464518"/>
                  <a:pt x="544319" y="464746"/>
                </a:cubicBezTo>
                <a:lnTo>
                  <a:pt x="429460" y="558748"/>
                </a:lnTo>
                <a:cubicBezTo>
                  <a:pt x="426252" y="561340"/>
                  <a:pt x="422587" y="562484"/>
                  <a:pt x="419074" y="562484"/>
                </a:cubicBezTo>
                <a:cubicBezTo>
                  <a:pt x="410520" y="562484"/>
                  <a:pt x="402425" y="555775"/>
                  <a:pt x="402425" y="545940"/>
                </a:cubicBezTo>
                <a:lnTo>
                  <a:pt x="402425" y="508126"/>
                </a:lnTo>
                <a:cubicBezTo>
                  <a:pt x="402425" y="499511"/>
                  <a:pt x="395476" y="492573"/>
                  <a:pt x="386846" y="492573"/>
                </a:cubicBezTo>
                <a:lnTo>
                  <a:pt x="59680" y="492573"/>
                </a:lnTo>
                <a:cubicBezTo>
                  <a:pt x="51127" y="492573"/>
                  <a:pt x="44101" y="485636"/>
                  <a:pt x="44101" y="477021"/>
                </a:cubicBezTo>
                <a:lnTo>
                  <a:pt x="44101" y="338877"/>
                </a:lnTo>
                <a:cubicBezTo>
                  <a:pt x="44101" y="329652"/>
                  <a:pt x="51738" y="323324"/>
                  <a:pt x="59757" y="323324"/>
                </a:cubicBezTo>
                <a:close/>
                <a:moveTo>
                  <a:pt x="59789" y="322767"/>
                </a:moveTo>
                <a:cubicBezTo>
                  <a:pt x="52000" y="322767"/>
                  <a:pt x="43677" y="328944"/>
                  <a:pt x="43677" y="338857"/>
                </a:cubicBezTo>
                <a:lnTo>
                  <a:pt x="43677" y="477027"/>
                </a:lnTo>
                <a:cubicBezTo>
                  <a:pt x="43677" y="485872"/>
                  <a:pt x="50855" y="493116"/>
                  <a:pt x="59713" y="493116"/>
                </a:cubicBezTo>
                <a:lnTo>
                  <a:pt x="386834" y="493116"/>
                </a:lnTo>
                <a:cubicBezTo>
                  <a:pt x="395157" y="493116"/>
                  <a:pt x="401953" y="499826"/>
                  <a:pt x="401953" y="508138"/>
                </a:cubicBezTo>
                <a:lnTo>
                  <a:pt x="401953" y="545959"/>
                </a:lnTo>
                <a:cubicBezTo>
                  <a:pt x="401953" y="556482"/>
                  <a:pt x="410811" y="563040"/>
                  <a:pt x="419058" y="563040"/>
                </a:cubicBezTo>
                <a:cubicBezTo>
                  <a:pt x="422952" y="563040"/>
                  <a:pt x="426617" y="561667"/>
                  <a:pt x="429748" y="559151"/>
                </a:cubicBezTo>
                <a:lnTo>
                  <a:pt x="544592" y="465131"/>
                </a:lnTo>
                <a:cubicBezTo>
                  <a:pt x="544973" y="464902"/>
                  <a:pt x="545279" y="464597"/>
                  <a:pt x="545584" y="464292"/>
                </a:cubicBezTo>
                <a:cubicBezTo>
                  <a:pt x="551082" y="458802"/>
                  <a:pt x="551082" y="449804"/>
                  <a:pt x="545584" y="444314"/>
                </a:cubicBezTo>
                <a:cubicBezTo>
                  <a:pt x="545279" y="443933"/>
                  <a:pt x="544897" y="443628"/>
                  <a:pt x="544592" y="443399"/>
                </a:cubicBezTo>
                <a:lnTo>
                  <a:pt x="428144" y="349227"/>
                </a:lnTo>
                <a:cubicBezTo>
                  <a:pt x="425243" y="346863"/>
                  <a:pt x="421730" y="345567"/>
                  <a:pt x="418065" y="345567"/>
                </a:cubicBezTo>
                <a:cubicBezTo>
                  <a:pt x="410276" y="345567"/>
                  <a:pt x="401953" y="351743"/>
                  <a:pt x="401953" y="361656"/>
                </a:cubicBezTo>
                <a:lnTo>
                  <a:pt x="401953" y="400469"/>
                </a:lnTo>
                <a:cubicBezTo>
                  <a:pt x="401953" y="408704"/>
                  <a:pt x="395157" y="415491"/>
                  <a:pt x="386834" y="415491"/>
                </a:cubicBezTo>
                <a:lnTo>
                  <a:pt x="136453" y="415491"/>
                </a:lnTo>
                <a:cubicBezTo>
                  <a:pt x="128130" y="415491"/>
                  <a:pt x="121334" y="408704"/>
                  <a:pt x="121334" y="400469"/>
                </a:cubicBezTo>
                <a:lnTo>
                  <a:pt x="121334" y="376602"/>
                </a:lnTo>
                <a:cubicBezTo>
                  <a:pt x="121334" y="370730"/>
                  <a:pt x="118738" y="365240"/>
                  <a:pt x="114080" y="361580"/>
                </a:cubicBezTo>
                <a:lnTo>
                  <a:pt x="69716" y="326351"/>
                </a:lnTo>
                <a:cubicBezTo>
                  <a:pt x="66814" y="323987"/>
                  <a:pt x="63378" y="322767"/>
                  <a:pt x="59789" y="322767"/>
                </a:cubicBezTo>
                <a:close/>
                <a:moveTo>
                  <a:pt x="59789" y="280218"/>
                </a:moveTo>
                <a:cubicBezTo>
                  <a:pt x="72923" y="280218"/>
                  <a:pt x="85904" y="284793"/>
                  <a:pt x="96289" y="293029"/>
                </a:cubicBezTo>
                <a:lnTo>
                  <a:pt x="140653" y="328258"/>
                </a:lnTo>
                <a:cubicBezTo>
                  <a:pt x="147831" y="334053"/>
                  <a:pt x="153787" y="341449"/>
                  <a:pt x="157834" y="349761"/>
                </a:cubicBezTo>
                <a:cubicBezTo>
                  <a:pt x="161194" y="356776"/>
                  <a:pt x="163255" y="364630"/>
                  <a:pt x="163790" y="372484"/>
                </a:cubicBezTo>
                <a:lnTo>
                  <a:pt x="163866" y="372942"/>
                </a:lnTo>
                <a:lnTo>
                  <a:pt x="359345" y="372942"/>
                </a:lnTo>
                <a:lnTo>
                  <a:pt x="359345" y="361656"/>
                </a:lnTo>
                <a:cubicBezTo>
                  <a:pt x="359345" y="353421"/>
                  <a:pt x="361025" y="345414"/>
                  <a:pt x="364308" y="337942"/>
                </a:cubicBezTo>
                <a:cubicBezTo>
                  <a:pt x="367439" y="330850"/>
                  <a:pt x="371944" y="324445"/>
                  <a:pt x="377671" y="319107"/>
                </a:cubicBezTo>
                <a:cubicBezTo>
                  <a:pt x="388667" y="308737"/>
                  <a:pt x="403022" y="303018"/>
                  <a:pt x="418065" y="303018"/>
                </a:cubicBezTo>
                <a:cubicBezTo>
                  <a:pt x="431428" y="303018"/>
                  <a:pt x="444485" y="307669"/>
                  <a:pt x="454946" y="316133"/>
                </a:cubicBezTo>
                <a:lnTo>
                  <a:pt x="571393" y="410305"/>
                </a:lnTo>
                <a:cubicBezTo>
                  <a:pt x="572386" y="411144"/>
                  <a:pt x="573990" y="412517"/>
                  <a:pt x="575822" y="414271"/>
                </a:cubicBezTo>
                <a:cubicBezTo>
                  <a:pt x="597890" y="436384"/>
                  <a:pt x="597814" y="472375"/>
                  <a:pt x="575670" y="494412"/>
                </a:cubicBezTo>
                <a:cubicBezTo>
                  <a:pt x="574066" y="496014"/>
                  <a:pt x="572539" y="497310"/>
                  <a:pt x="571623" y="498072"/>
                </a:cubicBezTo>
                <a:lnTo>
                  <a:pt x="456779" y="592016"/>
                </a:lnTo>
                <a:cubicBezTo>
                  <a:pt x="446089" y="600785"/>
                  <a:pt x="432726" y="605589"/>
                  <a:pt x="419058" y="605589"/>
                </a:cubicBezTo>
                <a:cubicBezTo>
                  <a:pt x="403709" y="605589"/>
                  <a:pt x="389125" y="599793"/>
                  <a:pt x="377976" y="589271"/>
                </a:cubicBezTo>
                <a:cubicBezTo>
                  <a:pt x="372173" y="583780"/>
                  <a:pt x="367592" y="577375"/>
                  <a:pt x="364385" y="570131"/>
                </a:cubicBezTo>
                <a:cubicBezTo>
                  <a:pt x="361025" y="562506"/>
                  <a:pt x="359345" y="554423"/>
                  <a:pt x="359345" y="545959"/>
                </a:cubicBezTo>
                <a:lnTo>
                  <a:pt x="359345" y="535665"/>
                </a:lnTo>
                <a:lnTo>
                  <a:pt x="59713" y="535665"/>
                </a:lnTo>
                <a:cubicBezTo>
                  <a:pt x="27336" y="535665"/>
                  <a:pt x="1069" y="509358"/>
                  <a:pt x="1069" y="477027"/>
                </a:cubicBezTo>
                <a:lnTo>
                  <a:pt x="1069" y="338857"/>
                </a:lnTo>
                <a:cubicBezTo>
                  <a:pt x="1069" y="330621"/>
                  <a:pt x="2749" y="322615"/>
                  <a:pt x="6032" y="315142"/>
                </a:cubicBezTo>
                <a:cubicBezTo>
                  <a:pt x="9163" y="308051"/>
                  <a:pt x="13668" y="301722"/>
                  <a:pt x="19395" y="296308"/>
                </a:cubicBezTo>
                <a:cubicBezTo>
                  <a:pt x="30314" y="285937"/>
                  <a:pt x="44746" y="280218"/>
                  <a:pt x="59789" y="280218"/>
                </a:cubicBezTo>
                <a:close/>
                <a:moveTo>
                  <a:pt x="59757" y="279792"/>
                </a:moveTo>
                <a:cubicBezTo>
                  <a:pt x="44559" y="279792"/>
                  <a:pt x="30049" y="285510"/>
                  <a:pt x="18975" y="295955"/>
                </a:cubicBezTo>
                <a:cubicBezTo>
                  <a:pt x="13248" y="301367"/>
                  <a:pt x="8742" y="307771"/>
                  <a:pt x="5534" y="315014"/>
                </a:cubicBezTo>
                <a:cubicBezTo>
                  <a:pt x="2174" y="322562"/>
                  <a:pt x="494" y="330567"/>
                  <a:pt x="494" y="338877"/>
                </a:cubicBezTo>
                <a:lnTo>
                  <a:pt x="494" y="477021"/>
                </a:lnTo>
                <a:cubicBezTo>
                  <a:pt x="494" y="509574"/>
                  <a:pt x="27070" y="536105"/>
                  <a:pt x="59680" y="536105"/>
                </a:cubicBezTo>
                <a:lnTo>
                  <a:pt x="358818" y="536105"/>
                </a:lnTo>
                <a:lnTo>
                  <a:pt x="358818" y="545940"/>
                </a:lnTo>
                <a:cubicBezTo>
                  <a:pt x="358818" y="554403"/>
                  <a:pt x="360575" y="562636"/>
                  <a:pt x="363935" y="570260"/>
                </a:cubicBezTo>
                <a:cubicBezTo>
                  <a:pt x="367143" y="577579"/>
                  <a:pt x="371801" y="584059"/>
                  <a:pt x="377605" y="589625"/>
                </a:cubicBezTo>
                <a:cubicBezTo>
                  <a:pt x="388908" y="600222"/>
                  <a:pt x="403571" y="606016"/>
                  <a:pt x="419074" y="606016"/>
                </a:cubicBezTo>
                <a:cubicBezTo>
                  <a:pt x="432820" y="606016"/>
                  <a:pt x="446338" y="601213"/>
                  <a:pt x="457106" y="592446"/>
                </a:cubicBezTo>
                <a:lnTo>
                  <a:pt x="571965" y="498444"/>
                </a:lnTo>
                <a:cubicBezTo>
                  <a:pt x="572958" y="497681"/>
                  <a:pt x="574409" y="496385"/>
                  <a:pt x="576089" y="494784"/>
                </a:cubicBezTo>
                <a:cubicBezTo>
                  <a:pt x="598389" y="472523"/>
                  <a:pt x="598465" y="436233"/>
                  <a:pt x="576165" y="413895"/>
                </a:cubicBezTo>
                <a:cubicBezTo>
                  <a:pt x="574409" y="412142"/>
                  <a:pt x="572805" y="410770"/>
                  <a:pt x="571736" y="409931"/>
                </a:cubicBezTo>
                <a:lnTo>
                  <a:pt x="455273" y="315777"/>
                </a:lnTo>
                <a:cubicBezTo>
                  <a:pt x="444734" y="307238"/>
                  <a:pt x="431522" y="302587"/>
                  <a:pt x="418081" y="302587"/>
                </a:cubicBezTo>
                <a:cubicBezTo>
                  <a:pt x="402883" y="302587"/>
                  <a:pt x="388373" y="308305"/>
                  <a:pt x="377300" y="318750"/>
                </a:cubicBezTo>
                <a:cubicBezTo>
                  <a:pt x="371572" y="324163"/>
                  <a:pt x="367066" y="330567"/>
                  <a:pt x="363859" y="337733"/>
                </a:cubicBezTo>
                <a:cubicBezTo>
                  <a:pt x="360499" y="345281"/>
                  <a:pt x="358818" y="353362"/>
                  <a:pt x="358818" y="361672"/>
                </a:cubicBezTo>
                <a:lnTo>
                  <a:pt x="358818" y="372422"/>
                </a:lnTo>
                <a:lnTo>
                  <a:pt x="164306" y="372422"/>
                </a:lnTo>
                <a:cubicBezTo>
                  <a:pt x="163771" y="364569"/>
                  <a:pt x="161709" y="356717"/>
                  <a:pt x="158273" y="349550"/>
                </a:cubicBezTo>
                <a:cubicBezTo>
                  <a:pt x="154225" y="341164"/>
                  <a:pt x="148192" y="333693"/>
                  <a:pt x="140937" y="327898"/>
                </a:cubicBezTo>
                <a:lnTo>
                  <a:pt x="96566" y="292676"/>
                </a:lnTo>
                <a:cubicBezTo>
                  <a:pt x="86104" y="284366"/>
                  <a:pt x="73045" y="279792"/>
                  <a:pt x="59757" y="279792"/>
                </a:cubicBezTo>
                <a:close/>
                <a:moveTo>
                  <a:pt x="59789" y="279227"/>
                </a:moveTo>
                <a:cubicBezTo>
                  <a:pt x="73152" y="279227"/>
                  <a:pt x="86362" y="283878"/>
                  <a:pt x="96899" y="292266"/>
                </a:cubicBezTo>
                <a:lnTo>
                  <a:pt x="141264" y="327495"/>
                </a:lnTo>
                <a:cubicBezTo>
                  <a:pt x="148594" y="333290"/>
                  <a:pt x="154627" y="340839"/>
                  <a:pt x="158750" y="349303"/>
                </a:cubicBezTo>
                <a:cubicBezTo>
                  <a:pt x="162110" y="356319"/>
                  <a:pt x="164172" y="364096"/>
                  <a:pt x="164782" y="371950"/>
                </a:cubicBezTo>
                <a:lnTo>
                  <a:pt x="358276" y="371950"/>
                </a:lnTo>
                <a:lnTo>
                  <a:pt x="358276" y="361656"/>
                </a:lnTo>
                <a:cubicBezTo>
                  <a:pt x="358276" y="353268"/>
                  <a:pt x="360032" y="345186"/>
                  <a:pt x="363392" y="337560"/>
                </a:cubicBezTo>
                <a:cubicBezTo>
                  <a:pt x="366599" y="330316"/>
                  <a:pt x="371180" y="323835"/>
                  <a:pt x="376984" y="318345"/>
                </a:cubicBezTo>
                <a:cubicBezTo>
                  <a:pt x="388132" y="307822"/>
                  <a:pt x="402717" y="302027"/>
                  <a:pt x="418065" y="302027"/>
                </a:cubicBezTo>
                <a:cubicBezTo>
                  <a:pt x="431657" y="302027"/>
                  <a:pt x="444943" y="306754"/>
                  <a:pt x="455557" y="315371"/>
                </a:cubicBezTo>
                <a:lnTo>
                  <a:pt x="572004" y="409543"/>
                </a:lnTo>
                <a:cubicBezTo>
                  <a:pt x="573073" y="410382"/>
                  <a:pt x="574677" y="411754"/>
                  <a:pt x="576510" y="413584"/>
                </a:cubicBezTo>
                <a:cubicBezTo>
                  <a:pt x="598959" y="436079"/>
                  <a:pt x="598959" y="472680"/>
                  <a:pt x="576357" y="495099"/>
                </a:cubicBezTo>
                <a:cubicBezTo>
                  <a:pt x="574753" y="496776"/>
                  <a:pt x="573226" y="498072"/>
                  <a:pt x="572233" y="498835"/>
                </a:cubicBezTo>
                <a:lnTo>
                  <a:pt x="457390" y="592855"/>
                </a:lnTo>
                <a:cubicBezTo>
                  <a:pt x="446547" y="601700"/>
                  <a:pt x="432955" y="606580"/>
                  <a:pt x="419058" y="606580"/>
                </a:cubicBezTo>
                <a:cubicBezTo>
                  <a:pt x="403480" y="606580"/>
                  <a:pt x="388590" y="600709"/>
                  <a:pt x="377289" y="589957"/>
                </a:cubicBezTo>
                <a:cubicBezTo>
                  <a:pt x="371333" y="584467"/>
                  <a:pt x="366752" y="577909"/>
                  <a:pt x="363468" y="570512"/>
                </a:cubicBezTo>
                <a:cubicBezTo>
                  <a:pt x="360032" y="562811"/>
                  <a:pt x="358276" y="554499"/>
                  <a:pt x="358276" y="545959"/>
                </a:cubicBezTo>
                <a:lnTo>
                  <a:pt x="358276" y="536656"/>
                </a:lnTo>
                <a:lnTo>
                  <a:pt x="59713" y="536656"/>
                </a:lnTo>
                <a:cubicBezTo>
                  <a:pt x="26802" y="536656"/>
                  <a:pt x="0" y="509892"/>
                  <a:pt x="0" y="477027"/>
                </a:cubicBezTo>
                <a:lnTo>
                  <a:pt x="0" y="338857"/>
                </a:lnTo>
                <a:cubicBezTo>
                  <a:pt x="0" y="330469"/>
                  <a:pt x="1756" y="322386"/>
                  <a:pt x="5116" y="314761"/>
                </a:cubicBezTo>
                <a:cubicBezTo>
                  <a:pt x="8323" y="307517"/>
                  <a:pt x="12905" y="301035"/>
                  <a:pt x="18632" y="295621"/>
                </a:cubicBezTo>
                <a:cubicBezTo>
                  <a:pt x="29856" y="285022"/>
                  <a:pt x="44441" y="279227"/>
                  <a:pt x="59789" y="279227"/>
                </a:cubicBezTo>
                <a:close/>
                <a:moveTo>
                  <a:pt x="174327" y="44608"/>
                </a:moveTo>
                <a:cubicBezTo>
                  <a:pt x="170661" y="44608"/>
                  <a:pt x="167225" y="45828"/>
                  <a:pt x="164247" y="48192"/>
                </a:cubicBezTo>
                <a:lnTo>
                  <a:pt x="49403" y="142211"/>
                </a:lnTo>
                <a:cubicBezTo>
                  <a:pt x="49098" y="142440"/>
                  <a:pt x="48793" y="142745"/>
                  <a:pt x="48487" y="142974"/>
                </a:cubicBezTo>
                <a:cubicBezTo>
                  <a:pt x="43371" y="148083"/>
                  <a:pt x="43371" y="156394"/>
                  <a:pt x="48487" y="161580"/>
                </a:cubicBezTo>
                <a:cubicBezTo>
                  <a:pt x="48793" y="161885"/>
                  <a:pt x="49098" y="162113"/>
                  <a:pt x="49480" y="162418"/>
                </a:cubicBezTo>
                <a:lnTo>
                  <a:pt x="165851" y="256590"/>
                </a:lnTo>
                <a:cubicBezTo>
                  <a:pt x="168600" y="258802"/>
                  <a:pt x="171883" y="259946"/>
                  <a:pt x="175319" y="259946"/>
                </a:cubicBezTo>
                <a:cubicBezTo>
                  <a:pt x="182573" y="259946"/>
                  <a:pt x="190438" y="254227"/>
                  <a:pt x="190438" y="244924"/>
                </a:cubicBezTo>
                <a:lnTo>
                  <a:pt x="190438" y="206111"/>
                </a:lnTo>
                <a:cubicBezTo>
                  <a:pt x="190438" y="197266"/>
                  <a:pt x="197616" y="190098"/>
                  <a:pt x="206550" y="190098"/>
                </a:cubicBezTo>
                <a:lnTo>
                  <a:pt x="456931" y="190098"/>
                </a:lnTo>
                <a:cubicBezTo>
                  <a:pt x="465788" y="190098"/>
                  <a:pt x="473042" y="197266"/>
                  <a:pt x="473042" y="206111"/>
                </a:cubicBezTo>
                <a:lnTo>
                  <a:pt x="473042" y="229978"/>
                </a:lnTo>
                <a:cubicBezTo>
                  <a:pt x="473042" y="235545"/>
                  <a:pt x="475562" y="240730"/>
                  <a:pt x="479915" y="244238"/>
                </a:cubicBezTo>
                <a:lnTo>
                  <a:pt x="524279" y="279466"/>
                </a:lnTo>
                <a:cubicBezTo>
                  <a:pt x="526952" y="281601"/>
                  <a:pt x="530235" y="282745"/>
                  <a:pt x="533595" y="282745"/>
                </a:cubicBezTo>
                <a:cubicBezTo>
                  <a:pt x="540849" y="282745"/>
                  <a:pt x="548714" y="277026"/>
                  <a:pt x="548714" y="267723"/>
                </a:cubicBezTo>
                <a:lnTo>
                  <a:pt x="548714" y="129553"/>
                </a:lnTo>
                <a:cubicBezTo>
                  <a:pt x="548714" y="121242"/>
                  <a:pt x="541995" y="114532"/>
                  <a:pt x="533671" y="114532"/>
                </a:cubicBezTo>
                <a:lnTo>
                  <a:pt x="206550" y="114532"/>
                </a:lnTo>
                <a:cubicBezTo>
                  <a:pt x="197616" y="114532"/>
                  <a:pt x="190438" y="107288"/>
                  <a:pt x="190438" y="98442"/>
                </a:cubicBezTo>
                <a:lnTo>
                  <a:pt x="190438" y="60621"/>
                </a:lnTo>
                <a:cubicBezTo>
                  <a:pt x="190438" y="50708"/>
                  <a:pt x="182115" y="44608"/>
                  <a:pt x="174327" y="44608"/>
                </a:cubicBezTo>
                <a:close/>
                <a:moveTo>
                  <a:pt x="174289" y="44097"/>
                </a:moveTo>
                <a:cubicBezTo>
                  <a:pt x="182842" y="44097"/>
                  <a:pt x="190936" y="50806"/>
                  <a:pt x="190936" y="60641"/>
                </a:cubicBezTo>
                <a:lnTo>
                  <a:pt x="190936" y="98455"/>
                </a:lnTo>
                <a:cubicBezTo>
                  <a:pt x="190936" y="107070"/>
                  <a:pt x="197885" y="114008"/>
                  <a:pt x="206513" y="114008"/>
                </a:cubicBezTo>
                <a:lnTo>
                  <a:pt x="533641" y="114008"/>
                </a:lnTo>
                <a:cubicBezTo>
                  <a:pt x="542193" y="114008"/>
                  <a:pt x="549218" y="120945"/>
                  <a:pt x="549218" y="129560"/>
                </a:cubicBezTo>
                <a:lnTo>
                  <a:pt x="549218" y="267704"/>
                </a:lnTo>
                <a:cubicBezTo>
                  <a:pt x="549218" y="276929"/>
                  <a:pt x="541582" y="283257"/>
                  <a:pt x="533564" y="283257"/>
                </a:cubicBezTo>
                <a:cubicBezTo>
                  <a:pt x="530281" y="283257"/>
                  <a:pt x="526845" y="282190"/>
                  <a:pt x="523943" y="279826"/>
                </a:cubicBezTo>
                <a:lnTo>
                  <a:pt x="479578" y="244604"/>
                </a:lnTo>
                <a:cubicBezTo>
                  <a:pt x="475072" y="241021"/>
                  <a:pt x="472476" y="235684"/>
                  <a:pt x="472476" y="229966"/>
                </a:cubicBezTo>
                <a:lnTo>
                  <a:pt x="472476" y="206104"/>
                </a:lnTo>
                <a:cubicBezTo>
                  <a:pt x="472476" y="197565"/>
                  <a:pt x="465527" y="190551"/>
                  <a:pt x="456899" y="190551"/>
                </a:cubicBezTo>
                <a:lnTo>
                  <a:pt x="206513" y="190551"/>
                </a:lnTo>
                <a:cubicBezTo>
                  <a:pt x="197885" y="190551"/>
                  <a:pt x="190936" y="197565"/>
                  <a:pt x="190936" y="206104"/>
                </a:cubicBezTo>
                <a:lnTo>
                  <a:pt x="190936" y="244909"/>
                </a:lnTo>
                <a:cubicBezTo>
                  <a:pt x="190936" y="254134"/>
                  <a:pt x="183300" y="260462"/>
                  <a:pt x="175282" y="260462"/>
                </a:cubicBezTo>
                <a:cubicBezTo>
                  <a:pt x="171922" y="260462"/>
                  <a:pt x="168486" y="259394"/>
                  <a:pt x="165508" y="256955"/>
                </a:cubicBezTo>
                <a:lnTo>
                  <a:pt x="49058" y="162800"/>
                </a:lnTo>
                <a:cubicBezTo>
                  <a:pt x="48753" y="162495"/>
                  <a:pt x="48371" y="162190"/>
                  <a:pt x="48066" y="161885"/>
                </a:cubicBezTo>
                <a:cubicBezTo>
                  <a:pt x="42797" y="156625"/>
                  <a:pt x="42797" y="147934"/>
                  <a:pt x="48142" y="142673"/>
                </a:cubicBezTo>
                <a:cubicBezTo>
                  <a:pt x="48448" y="142368"/>
                  <a:pt x="48753" y="142063"/>
                  <a:pt x="49058" y="141835"/>
                </a:cubicBezTo>
                <a:lnTo>
                  <a:pt x="163904" y="47833"/>
                </a:lnTo>
                <a:cubicBezTo>
                  <a:pt x="167111" y="45241"/>
                  <a:pt x="170777" y="44097"/>
                  <a:pt x="174289" y="44097"/>
                </a:cubicBezTo>
                <a:close/>
                <a:moveTo>
                  <a:pt x="174327" y="43540"/>
                </a:moveTo>
                <a:cubicBezTo>
                  <a:pt x="170432" y="43540"/>
                  <a:pt x="166767" y="44913"/>
                  <a:pt x="163636" y="47429"/>
                </a:cubicBezTo>
                <a:lnTo>
                  <a:pt x="48793" y="141449"/>
                </a:lnTo>
                <a:cubicBezTo>
                  <a:pt x="48411" y="141678"/>
                  <a:pt x="48105" y="141983"/>
                  <a:pt x="47800" y="142288"/>
                </a:cubicBezTo>
                <a:cubicBezTo>
                  <a:pt x="42302" y="147778"/>
                  <a:pt x="42226" y="156776"/>
                  <a:pt x="47800" y="162266"/>
                </a:cubicBezTo>
                <a:cubicBezTo>
                  <a:pt x="48105" y="162647"/>
                  <a:pt x="48487" y="162876"/>
                  <a:pt x="48793" y="163181"/>
                </a:cubicBezTo>
                <a:lnTo>
                  <a:pt x="165240" y="257353"/>
                </a:lnTo>
                <a:cubicBezTo>
                  <a:pt x="168141" y="259717"/>
                  <a:pt x="171654" y="261013"/>
                  <a:pt x="175319" y="261013"/>
                </a:cubicBezTo>
                <a:cubicBezTo>
                  <a:pt x="183031" y="261013"/>
                  <a:pt x="191431" y="254837"/>
                  <a:pt x="191431" y="244924"/>
                </a:cubicBezTo>
                <a:lnTo>
                  <a:pt x="191431" y="206111"/>
                </a:lnTo>
                <a:cubicBezTo>
                  <a:pt x="191431" y="197876"/>
                  <a:pt x="198227" y="191089"/>
                  <a:pt x="206550" y="191089"/>
                </a:cubicBezTo>
                <a:lnTo>
                  <a:pt x="456931" y="191089"/>
                </a:lnTo>
                <a:cubicBezTo>
                  <a:pt x="465254" y="191089"/>
                  <a:pt x="472050" y="197876"/>
                  <a:pt x="472050" y="206111"/>
                </a:cubicBezTo>
                <a:lnTo>
                  <a:pt x="472050" y="229978"/>
                </a:lnTo>
                <a:cubicBezTo>
                  <a:pt x="472050" y="235850"/>
                  <a:pt x="474646" y="241340"/>
                  <a:pt x="479304" y="245000"/>
                </a:cubicBezTo>
                <a:lnTo>
                  <a:pt x="523668" y="280229"/>
                </a:lnTo>
                <a:cubicBezTo>
                  <a:pt x="526570" y="282593"/>
                  <a:pt x="530006" y="283813"/>
                  <a:pt x="533595" y="283813"/>
                </a:cubicBezTo>
                <a:cubicBezTo>
                  <a:pt x="541384" y="283813"/>
                  <a:pt x="549707" y="277636"/>
                  <a:pt x="549707" y="267723"/>
                </a:cubicBezTo>
                <a:lnTo>
                  <a:pt x="549707" y="129553"/>
                </a:lnTo>
                <a:cubicBezTo>
                  <a:pt x="549707" y="120708"/>
                  <a:pt x="542529" y="113464"/>
                  <a:pt x="533671" y="113464"/>
                </a:cubicBezTo>
                <a:lnTo>
                  <a:pt x="206550" y="113464"/>
                </a:lnTo>
                <a:cubicBezTo>
                  <a:pt x="198227" y="113464"/>
                  <a:pt x="191431" y="106754"/>
                  <a:pt x="191431" y="98442"/>
                </a:cubicBezTo>
                <a:lnTo>
                  <a:pt x="191431" y="60621"/>
                </a:lnTo>
                <a:cubicBezTo>
                  <a:pt x="191431" y="50098"/>
                  <a:pt x="182573" y="43540"/>
                  <a:pt x="174327" y="43540"/>
                </a:cubicBezTo>
                <a:close/>
                <a:moveTo>
                  <a:pt x="174327" y="991"/>
                </a:moveTo>
                <a:cubicBezTo>
                  <a:pt x="189675" y="991"/>
                  <a:pt x="204259" y="6786"/>
                  <a:pt x="215408" y="17309"/>
                </a:cubicBezTo>
                <a:cubicBezTo>
                  <a:pt x="221211" y="22800"/>
                  <a:pt x="225792" y="29205"/>
                  <a:pt x="228999" y="36449"/>
                </a:cubicBezTo>
                <a:cubicBezTo>
                  <a:pt x="232359" y="44074"/>
                  <a:pt x="234039" y="52157"/>
                  <a:pt x="234039" y="60621"/>
                </a:cubicBezTo>
                <a:lnTo>
                  <a:pt x="234039" y="70915"/>
                </a:lnTo>
                <a:lnTo>
                  <a:pt x="533671" y="70915"/>
                </a:lnTo>
                <a:cubicBezTo>
                  <a:pt x="565971" y="70915"/>
                  <a:pt x="592315" y="97222"/>
                  <a:pt x="592315" y="129553"/>
                </a:cubicBezTo>
                <a:lnTo>
                  <a:pt x="592315" y="267723"/>
                </a:lnTo>
                <a:cubicBezTo>
                  <a:pt x="592315" y="275959"/>
                  <a:pt x="590635" y="283965"/>
                  <a:pt x="587352" y="291438"/>
                </a:cubicBezTo>
                <a:cubicBezTo>
                  <a:pt x="584221" y="298529"/>
                  <a:pt x="579716" y="304858"/>
                  <a:pt x="573989" y="310272"/>
                </a:cubicBezTo>
                <a:cubicBezTo>
                  <a:pt x="562993" y="320643"/>
                  <a:pt x="548638" y="326285"/>
                  <a:pt x="533595" y="326285"/>
                </a:cubicBezTo>
                <a:cubicBezTo>
                  <a:pt x="520461" y="326285"/>
                  <a:pt x="507480" y="321787"/>
                  <a:pt x="497095" y="313551"/>
                </a:cubicBezTo>
                <a:lnTo>
                  <a:pt x="452731" y="278323"/>
                </a:lnTo>
                <a:cubicBezTo>
                  <a:pt x="445477" y="272527"/>
                  <a:pt x="439597" y="265131"/>
                  <a:pt x="435550" y="256819"/>
                </a:cubicBezTo>
                <a:cubicBezTo>
                  <a:pt x="432190" y="249804"/>
                  <a:pt x="430129" y="241950"/>
                  <a:pt x="429594" y="234096"/>
                </a:cubicBezTo>
                <a:lnTo>
                  <a:pt x="429518" y="233638"/>
                </a:lnTo>
                <a:lnTo>
                  <a:pt x="234039" y="233638"/>
                </a:lnTo>
                <a:lnTo>
                  <a:pt x="234039" y="244924"/>
                </a:lnTo>
                <a:cubicBezTo>
                  <a:pt x="234039" y="253159"/>
                  <a:pt x="232359" y="261166"/>
                  <a:pt x="229076" y="268638"/>
                </a:cubicBezTo>
                <a:cubicBezTo>
                  <a:pt x="225945" y="275730"/>
                  <a:pt x="221440" y="282059"/>
                  <a:pt x="215713" y="287473"/>
                </a:cubicBezTo>
                <a:cubicBezTo>
                  <a:pt x="204717" y="297843"/>
                  <a:pt x="190362" y="303562"/>
                  <a:pt x="175319" y="303562"/>
                </a:cubicBezTo>
                <a:cubicBezTo>
                  <a:pt x="161956" y="303562"/>
                  <a:pt x="148899" y="298911"/>
                  <a:pt x="138438" y="290447"/>
                </a:cubicBezTo>
                <a:lnTo>
                  <a:pt x="21991" y="196275"/>
                </a:lnTo>
                <a:cubicBezTo>
                  <a:pt x="20922" y="195436"/>
                  <a:pt x="19394" y="194063"/>
                  <a:pt x="17562" y="192309"/>
                </a:cubicBezTo>
                <a:cubicBezTo>
                  <a:pt x="-4506" y="170196"/>
                  <a:pt x="-4430" y="134205"/>
                  <a:pt x="17714" y="112168"/>
                </a:cubicBezTo>
                <a:cubicBezTo>
                  <a:pt x="19394" y="110490"/>
                  <a:pt x="20845" y="109270"/>
                  <a:pt x="21762" y="108508"/>
                </a:cubicBezTo>
                <a:lnTo>
                  <a:pt x="136605" y="14564"/>
                </a:lnTo>
                <a:cubicBezTo>
                  <a:pt x="147296" y="5795"/>
                  <a:pt x="160658" y="991"/>
                  <a:pt x="174327" y="991"/>
                </a:cubicBezTo>
                <a:close/>
                <a:moveTo>
                  <a:pt x="174289" y="565"/>
                </a:moveTo>
                <a:cubicBezTo>
                  <a:pt x="160544" y="565"/>
                  <a:pt x="147029" y="5368"/>
                  <a:pt x="136262" y="14135"/>
                </a:cubicBezTo>
                <a:lnTo>
                  <a:pt x="21416" y="108137"/>
                </a:lnTo>
                <a:cubicBezTo>
                  <a:pt x="20423" y="108900"/>
                  <a:pt x="18973" y="110120"/>
                  <a:pt x="17293" y="111797"/>
                </a:cubicBezTo>
                <a:cubicBezTo>
                  <a:pt x="-5005" y="134058"/>
                  <a:pt x="-5081" y="170348"/>
                  <a:pt x="17216" y="192686"/>
                </a:cubicBezTo>
                <a:cubicBezTo>
                  <a:pt x="18973" y="194439"/>
                  <a:pt x="20576" y="195811"/>
                  <a:pt x="21645" y="196650"/>
                </a:cubicBezTo>
                <a:lnTo>
                  <a:pt x="138095" y="290805"/>
                </a:lnTo>
                <a:cubicBezTo>
                  <a:pt x="148632" y="299343"/>
                  <a:pt x="161843" y="303994"/>
                  <a:pt x="175282" y="303994"/>
                </a:cubicBezTo>
                <a:cubicBezTo>
                  <a:pt x="190478" y="303994"/>
                  <a:pt x="204986" y="298276"/>
                  <a:pt x="216058" y="287831"/>
                </a:cubicBezTo>
                <a:cubicBezTo>
                  <a:pt x="221785" y="282418"/>
                  <a:pt x="226291" y="276014"/>
                  <a:pt x="229498" y="268848"/>
                </a:cubicBezTo>
                <a:cubicBezTo>
                  <a:pt x="232858" y="261300"/>
                  <a:pt x="234538" y="253219"/>
                  <a:pt x="234538" y="244909"/>
                </a:cubicBezTo>
                <a:lnTo>
                  <a:pt x="234538" y="234159"/>
                </a:lnTo>
                <a:lnTo>
                  <a:pt x="429027" y="234159"/>
                </a:lnTo>
                <a:cubicBezTo>
                  <a:pt x="429562" y="242012"/>
                  <a:pt x="431623" y="249864"/>
                  <a:pt x="435060" y="257031"/>
                </a:cubicBezTo>
                <a:cubicBezTo>
                  <a:pt x="439107" y="265417"/>
                  <a:pt x="445139" y="272888"/>
                  <a:pt x="452393" y="278683"/>
                </a:cubicBezTo>
                <a:lnTo>
                  <a:pt x="496759" y="313905"/>
                </a:lnTo>
                <a:cubicBezTo>
                  <a:pt x="507220" y="322215"/>
                  <a:pt x="520278" y="326789"/>
                  <a:pt x="533564" y="326789"/>
                </a:cubicBezTo>
                <a:cubicBezTo>
                  <a:pt x="548760" y="326789"/>
                  <a:pt x="563269" y="321071"/>
                  <a:pt x="574341" y="310550"/>
                </a:cubicBezTo>
                <a:cubicBezTo>
                  <a:pt x="580068" y="305137"/>
                  <a:pt x="584573" y="298810"/>
                  <a:pt x="587780" y="291567"/>
                </a:cubicBezTo>
                <a:cubicBezTo>
                  <a:pt x="591140" y="284019"/>
                  <a:pt x="592820" y="276014"/>
                  <a:pt x="592820" y="267704"/>
                </a:cubicBezTo>
                <a:lnTo>
                  <a:pt x="592820" y="129560"/>
                </a:lnTo>
                <a:cubicBezTo>
                  <a:pt x="592820" y="97007"/>
                  <a:pt x="566247" y="70476"/>
                  <a:pt x="533641" y="70476"/>
                </a:cubicBezTo>
                <a:lnTo>
                  <a:pt x="234538" y="70476"/>
                </a:lnTo>
                <a:lnTo>
                  <a:pt x="234538" y="60641"/>
                </a:lnTo>
                <a:cubicBezTo>
                  <a:pt x="234538" y="52102"/>
                  <a:pt x="232781" y="43945"/>
                  <a:pt x="229421" y="36321"/>
                </a:cubicBezTo>
                <a:cubicBezTo>
                  <a:pt x="226138" y="29002"/>
                  <a:pt x="221556" y="22522"/>
                  <a:pt x="215753" y="16956"/>
                </a:cubicBezTo>
                <a:cubicBezTo>
                  <a:pt x="204452" y="6359"/>
                  <a:pt x="189790" y="565"/>
                  <a:pt x="174289" y="565"/>
                </a:cubicBezTo>
                <a:close/>
                <a:moveTo>
                  <a:pt x="174327" y="0"/>
                </a:moveTo>
                <a:cubicBezTo>
                  <a:pt x="189904" y="0"/>
                  <a:pt x="204794" y="5871"/>
                  <a:pt x="216095" y="16623"/>
                </a:cubicBezTo>
                <a:cubicBezTo>
                  <a:pt x="221974" y="22113"/>
                  <a:pt x="226632" y="28671"/>
                  <a:pt x="229916" y="36068"/>
                </a:cubicBezTo>
                <a:cubicBezTo>
                  <a:pt x="233352" y="43769"/>
                  <a:pt x="235108" y="52081"/>
                  <a:pt x="235108" y="60621"/>
                </a:cubicBezTo>
                <a:lnTo>
                  <a:pt x="235108" y="69924"/>
                </a:lnTo>
                <a:lnTo>
                  <a:pt x="533671" y="69924"/>
                </a:lnTo>
                <a:cubicBezTo>
                  <a:pt x="566582" y="69924"/>
                  <a:pt x="593384" y="96688"/>
                  <a:pt x="593384" y="129553"/>
                </a:cubicBezTo>
                <a:lnTo>
                  <a:pt x="593384" y="267723"/>
                </a:lnTo>
                <a:cubicBezTo>
                  <a:pt x="593384" y="276111"/>
                  <a:pt x="591628" y="284194"/>
                  <a:pt x="588268" y="291819"/>
                </a:cubicBezTo>
                <a:cubicBezTo>
                  <a:pt x="585061" y="299063"/>
                  <a:pt x="580479" y="305545"/>
                  <a:pt x="574752" y="310959"/>
                </a:cubicBezTo>
                <a:cubicBezTo>
                  <a:pt x="563528" y="321558"/>
                  <a:pt x="548943" y="327353"/>
                  <a:pt x="533595" y="327353"/>
                </a:cubicBezTo>
                <a:cubicBezTo>
                  <a:pt x="520232" y="327353"/>
                  <a:pt x="507022" y="322702"/>
                  <a:pt x="496485" y="314314"/>
                </a:cubicBezTo>
                <a:lnTo>
                  <a:pt x="452120" y="279085"/>
                </a:lnTo>
                <a:cubicBezTo>
                  <a:pt x="444790" y="273290"/>
                  <a:pt x="438757" y="265665"/>
                  <a:pt x="434634" y="257277"/>
                </a:cubicBezTo>
                <a:cubicBezTo>
                  <a:pt x="431274" y="250261"/>
                  <a:pt x="429136" y="242407"/>
                  <a:pt x="428602" y="234630"/>
                </a:cubicBezTo>
                <a:lnTo>
                  <a:pt x="235108" y="234630"/>
                </a:lnTo>
                <a:lnTo>
                  <a:pt x="235108" y="244924"/>
                </a:lnTo>
                <a:cubicBezTo>
                  <a:pt x="235108" y="253312"/>
                  <a:pt x="233352" y="261394"/>
                  <a:pt x="229992" y="269020"/>
                </a:cubicBezTo>
                <a:cubicBezTo>
                  <a:pt x="226785" y="276264"/>
                  <a:pt x="222204" y="282745"/>
                  <a:pt x="216400" y="288235"/>
                </a:cubicBezTo>
                <a:cubicBezTo>
                  <a:pt x="205252" y="298758"/>
                  <a:pt x="190667" y="304553"/>
                  <a:pt x="175319" y="304553"/>
                </a:cubicBezTo>
                <a:cubicBezTo>
                  <a:pt x="161727" y="304553"/>
                  <a:pt x="148441" y="299826"/>
                  <a:pt x="137827" y="291209"/>
                </a:cubicBezTo>
                <a:lnTo>
                  <a:pt x="21380" y="197037"/>
                </a:lnTo>
                <a:cubicBezTo>
                  <a:pt x="20311" y="196198"/>
                  <a:pt x="18707" y="194826"/>
                  <a:pt x="16875" y="192996"/>
                </a:cubicBezTo>
                <a:cubicBezTo>
                  <a:pt x="-5575" y="170501"/>
                  <a:pt x="-5575" y="133900"/>
                  <a:pt x="17027" y="111405"/>
                </a:cubicBezTo>
                <a:cubicBezTo>
                  <a:pt x="18707" y="109804"/>
                  <a:pt x="20158" y="108508"/>
                  <a:pt x="21151" y="107745"/>
                </a:cubicBezTo>
                <a:lnTo>
                  <a:pt x="135994" y="13725"/>
                </a:lnTo>
                <a:cubicBezTo>
                  <a:pt x="146837" y="4880"/>
                  <a:pt x="160429" y="0"/>
                  <a:pt x="1743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26" name="îŝḷîḓé-Rectangle 14"/>
          <p:cNvSpPr/>
          <p:nvPr/>
        </p:nvSpPr>
        <p:spPr>
          <a:xfrm>
            <a:off x="8572999" y="3828530"/>
            <a:ext cx="267944" cy="26552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78425" h="573203">
                <a:moveTo>
                  <a:pt x="35688" y="330987"/>
                </a:moveTo>
                <a:cubicBezTo>
                  <a:pt x="32039" y="330987"/>
                  <a:pt x="29102" y="334008"/>
                  <a:pt x="29102" y="337651"/>
                </a:cubicBezTo>
                <a:lnTo>
                  <a:pt x="29102" y="484438"/>
                </a:lnTo>
                <a:cubicBezTo>
                  <a:pt x="29102" y="488081"/>
                  <a:pt x="32039" y="491102"/>
                  <a:pt x="35688" y="491102"/>
                </a:cubicBezTo>
                <a:lnTo>
                  <a:pt x="240293" y="491102"/>
                </a:lnTo>
                <a:cubicBezTo>
                  <a:pt x="243942" y="491102"/>
                  <a:pt x="246968" y="488081"/>
                  <a:pt x="246968" y="484438"/>
                </a:cubicBezTo>
                <a:lnTo>
                  <a:pt x="246968" y="337651"/>
                </a:lnTo>
                <a:cubicBezTo>
                  <a:pt x="246968" y="334008"/>
                  <a:pt x="243942" y="330987"/>
                  <a:pt x="240293" y="330987"/>
                </a:cubicBezTo>
                <a:close/>
                <a:moveTo>
                  <a:pt x="440550" y="305700"/>
                </a:moveTo>
                <a:cubicBezTo>
                  <a:pt x="444243" y="305700"/>
                  <a:pt x="447936" y="307122"/>
                  <a:pt x="450784" y="309967"/>
                </a:cubicBezTo>
                <a:lnTo>
                  <a:pt x="487627" y="346765"/>
                </a:lnTo>
                <a:cubicBezTo>
                  <a:pt x="493323" y="352454"/>
                  <a:pt x="493323" y="361520"/>
                  <a:pt x="487627" y="367209"/>
                </a:cubicBezTo>
                <a:cubicBezTo>
                  <a:pt x="484780" y="370053"/>
                  <a:pt x="481042" y="371475"/>
                  <a:pt x="477304" y="371475"/>
                </a:cubicBezTo>
                <a:cubicBezTo>
                  <a:pt x="473477" y="371475"/>
                  <a:pt x="469829" y="370053"/>
                  <a:pt x="466981" y="367209"/>
                </a:cubicBezTo>
                <a:lnTo>
                  <a:pt x="454967" y="355298"/>
                </a:lnTo>
                <a:lnTo>
                  <a:pt x="454967" y="470137"/>
                </a:lnTo>
                <a:cubicBezTo>
                  <a:pt x="454967" y="478137"/>
                  <a:pt x="448470" y="484714"/>
                  <a:pt x="440372" y="484714"/>
                </a:cubicBezTo>
                <a:lnTo>
                  <a:pt x="328329" y="484714"/>
                </a:lnTo>
                <a:cubicBezTo>
                  <a:pt x="320320" y="484714"/>
                  <a:pt x="313734" y="478137"/>
                  <a:pt x="313734" y="470137"/>
                </a:cubicBezTo>
                <a:cubicBezTo>
                  <a:pt x="313734" y="462049"/>
                  <a:pt x="320320" y="455560"/>
                  <a:pt x="328329" y="455560"/>
                </a:cubicBezTo>
                <a:lnTo>
                  <a:pt x="328329" y="455649"/>
                </a:lnTo>
                <a:lnTo>
                  <a:pt x="426044" y="455649"/>
                </a:lnTo>
                <a:lnTo>
                  <a:pt x="426044" y="355298"/>
                </a:lnTo>
                <a:lnTo>
                  <a:pt x="414030" y="367209"/>
                </a:lnTo>
                <a:cubicBezTo>
                  <a:pt x="408334" y="372897"/>
                  <a:pt x="399168" y="372897"/>
                  <a:pt x="393472" y="367209"/>
                </a:cubicBezTo>
                <a:cubicBezTo>
                  <a:pt x="387777" y="361520"/>
                  <a:pt x="387777" y="352454"/>
                  <a:pt x="393472" y="346765"/>
                </a:cubicBezTo>
                <a:lnTo>
                  <a:pt x="430316" y="309967"/>
                </a:lnTo>
                <a:cubicBezTo>
                  <a:pt x="433163" y="307122"/>
                  <a:pt x="436856" y="305700"/>
                  <a:pt x="440550" y="305700"/>
                </a:cubicBezTo>
                <a:close/>
                <a:moveTo>
                  <a:pt x="35688" y="302020"/>
                </a:moveTo>
                <a:lnTo>
                  <a:pt x="240293" y="302020"/>
                </a:lnTo>
                <a:cubicBezTo>
                  <a:pt x="259961" y="302020"/>
                  <a:pt x="275981" y="318014"/>
                  <a:pt x="275981" y="337651"/>
                </a:cubicBezTo>
                <a:lnTo>
                  <a:pt x="275981" y="484438"/>
                </a:lnTo>
                <a:cubicBezTo>
                  <a:pt x="275981" y="504075"/>
                  <a:pt x="259961" y="520068"/>
                  <a:pt x="240293" y="520068"/>
                </a:cubicBezTo>
                <a:lnTo>
                  <a:pt x="152631" y="520068"/>
                </a:lnTo>
                <a:lnTo>
                  <a:pt x="152631" y="544059"/>
                </a:lnTo>
                <a:lnTo>
                  <a:pt x="179152" y="544059"/>
                </a:lnTo>
                <a:cubicBezTo>
                  <a:pt x="187251" y="544059"/>
                  <a:pt x="193747" y="550545"/>
                  <a:pt x="193747" y="558631"/>
                </a:cubicBezTo>
                <a:cubicBezTo>
                  <a:pt x="193747" y="566628"/>
                  <a:pt x="187251" y="573203"/>
                  <a:pt x="179152" y="573203"/>
                </a:cubicBezTo>
                <a:lnTo>
                  <a:pt x="96829" y="573203"/>
                </a:lnTo>
                <a:cubicBezTo>
                  <a:pt x="88730" y="573203"/>
                  <a:pt x="82234" y="566628"/>
                  <a:pt x="82234" y="558631"/>
                </a:cubicBezTo>
                <a:cubicBezTo>
                  <a:pt x="82234" y="550545"/>
                  <a:pt x="88730" y="544059"/>
                  <a:pt x="96829" y="544059"/>
                </a:cubicBezTo>
                <a:lnTo>
                  <a:pt x="123439" y="544059"/>
                </a:lnTo>
                <a:lnTo>
                  <a:pt x="123439" y="520068"/>
                </a:lnTo>
                <a:lnTo>
                  <a:pt x="35688" y="520068"/>
                </a:lnTo>
                <a:cubicBezTo>
                  <a:pt x="16020" y="520068"/>
                  <a:pt x="0" y="504075"/>
                  <a:pt x="0" y="484438"/>
                </a:cubicBezTo>
                <a:lnTo>
                  <a:pt x="0" y="337651"/>
                </a:lnTo>
                <a:cubicBezTo>
                  <a:pt x="0" y="318014"/>
                  <a:pt x="16020" y="302020"/>
                  <a:pt x="35688" y="302020"/>
                </a:cubicBezTo>
                <a:close/>
                <a:moveTo>
                  <a:pt x="138020" y="94487"/>
                </a:moveTo>
                <a:lnTo>
                  <a:pt x="250020" y="94487"/>
                </a:lnTo>
                <a:cubicBezTo>
                  <a:pt x="258122" y="94487"/>
                  <a:pt x="264621" y="100974"/>
                  <a:pt x="264621" y="109060"/>
                </a:cubicBezTo>
                <a:cubicBezTo>
                  <a:pt x="264621" y="117147"/>
                  <a:pt x="258122" y="123634"/>
                  <a:pt x="250020" y="123634"/>
                </a:cubicBezTo>
                <a:lnTo>
                  <a:pt x="250020" y="123545"/>
                </a:lnTo>
                <a:lnTo>
                  <a:pt x="152710" y="123545"/>
                </a:lnTo>
                <a:lnTo>
                  <a:pt x="152710" y="223873"/>
                </a:lnTo>
                <a:lnTo>
                  <a:pt x="164729" y="211876"/>
                </a:lnTo>
                <a:cubicBezTo>
                  <a:pt x="170427" y="206189"/>
                  <a:pt x="179508" y="206189"/>
                  <a:pt x="185206" y="211876"/>
                </a:cubicBezTo>
                <a:cubicBezTo>
                  <a:pt x="190904" y="217563"/>
                  <a:pt x="190904" y="226716"/>
                  <a:pt x="185206" y="232404"/>
                </a:cubicBezTo>
                <a:lnTo>
                  <a:pt x="148436" y="269104"/>
                </a:lnTo>
                <a:cubicBezTo>
                  <a:pt x="145588" y="271948"/>
                  <a:pt x="141759" y="273370"/>
                  <a:pt x="138109" y="273370"/>
                </a:cubicBezTo>
                <a:cubicBezTo>
                  <a:pt x="134281" y="273370"/>
                  <a:pt x="130630" y="271948"/>
                  <a:pt x="127781" y="269104"/>
                </a:cubicBezTo>
                <a:lnTo>
                  <a:pt x="91012" y="232404"/>
                </a:lnTo>
                <a:cubicBezTo>
                  <a:pt x="85314" y="226716"/>
                  <a:pt x="85314" y="217563"/>
                  <a:pt x="91012" y="211876"/>
                </a:cubicBezTo>
                <a:cubicBezTo>
                  <a:pt x="96710" y="206189"/>
                  <a:pt x="105791" y="206189"/>
                  <a:pt x="111489" y="211876"/>
                </a:cubicBezTo>
                <a:lnTo>
                  <a:pt x="123508" y="223873"/>
                </a:lnTo>
                <a:lnTo>
                  <a:pt x="123508" y="109060"/>
                </a:lnTo>
                <a:cubicBezTo>
                  <a:pt x="123508" y="100974"/>
                  <a:pt x="129918" y="94487"/>
                  <a:pt x="138020" y="94487"/>
                </a:cubicBezTo>
                <a:close/>
                <a:moveTo>
                  <a:pt x="338148" y="29153"/>
                </a:moveTo>
                <a:cubicBezTo>
                  <a:pt x="334410" y="29153"/>
                  <a:pt x="331473" y="32176"/>
                  <a:pt x="331473" y="35820"/>
                </a:cubicBezTo>
                <a:lnTo>
                  <a:pt x="331473" y="182566"/>
                </a:lnTo>
                <a:cubicBezTo>
                  <a:pt x="331473" y="186210"/>
                  <a:pt x="334410" y="189143"/>
                  <a:pt x="338148" y="189143"/>
                </a:cubicBezTo>
                <a:lnTo>
                  <a:pt x="542650" y="189143"/>
                </a:lnTo>
                <a:cubicBezTo>
                  <a:pt x="546388" y="189143"/>
                  <a:pt x="549325" y="186210"/>
                  <a:pt x="549325" y="182566"/>
                </a:cubicBezTo>
                <a:lnTo>
                  <a:pt x="549325" y="35820"/>
                </a:lnTo>
                <a:cubicBezTo>
                  <a:pt x="549325" y="32176"/>
                  <a:pt x="546388" y="29153"/>
                  <a:pt x="542650" y="29153"/>
                </a:cubicBezTo>
                <a:close/>
                <a:moveTo>
                  <a:pt x="338148" y="0"/>
                </a:moveTo>
                <a:lnTo>
                  <a:pt x="542650" y="0"/>
                </a:lnTo>
                <a:cubicBezTo>
                  <a:pt x="562407" y="0"/>
                  <a:pt x="578425" y="16177"/>
                  <a:pt x="578425" y="35820"/>
                </a:cubicBezTo>
                <a:lnTo>
                  <a:pt x="578425" y="182388"/>
                </a:lnTo>
                <a:cubicBezTo>
                  <a:pt x="578425" y="202120"/>
                  <a:pt x="562407" y="218119"/>
                  <a:pt x="542650" y="218119"/>
                </a:cubicBezTo>
                <a:lnTo>
                  <a:pt x="454994" y="218119"/>
                </a:lnTo>
                <a:lnTo>
                  <a:pt x="454994" y="242029"/>
                </a:lnTo>
                <a:lnTo>
                  <a:pt x="481602" y="242029"/>
                </a:lnTo>
                <a:cubicBezTo>
                  <a:pt x="489611" y="242029"/>
                  <a:pt x="496197" y="248518"/>
                  <a:pt x="496197" y="256606"/>
                </a:cubicBezTo>
                <a:cubicBezTo>
                  <a:pt x="496197" y="264694"/>
                  <a:pt x="489611" y="271183"/>
                  <a:pt x="481602" y="271183"/>
                </a:cubicBezTo>
                <a:lnTo>
                  <a:pt x="399196" y="271183"/>
                </a:lnTo>
                <a:cubicBezTo>
                  <a:pt x="391187" y="271183"/>
                  <a:pt x="384601" y="264694"/>
                  <a:pt x="384601" y="256606"/>
                </a:cubicBezTo>
                <a:cubicBezTo>
                  <a:pt x="384601" y="248518"/>
                  <a:pt x="391187" y="242029"/>
                  <a:pt x="399196" y="242029"/>
                </a:cubicBezTo>
                <a:lnTo>
                  <a:pt x="425804" y="242029"/>
                </a:lnTo>
                <a:lnTo>
                  <a:pt x="425804" y="218119"/>
                </a:lnTo>
                <a:lnTo>
                  <a:pt x="338148" y="218119"/>
                </a:lnTo>
                <a:cubicBezTo>
                  <a:pt x="318391" y="218119"/>
                  <a:pt x="302373" y="202120"/>
                  <a:pt x="302373" y="182388"/>
                </a:cubicBezTo>
                <a:lnTo>
                  <a:pt x="302373" y="35731"/>
                </a:lnTo>
                <a:cubicBezTo>
                  <a:pt x="302373" y="15999"/>
                  <a:pt x="318391" y="0"/>
                  <a:pt x="3381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27" name="îŝḷîḓé-Rectangle 15"/>
          <p:cNvSpPr/>
          <p:nvPr/>
        </p:nvSpPr>
        <p:spPr>
          <a:xfrm>
            <a:off x="8572999" y="5097730"/>
            <a:ext cx="267944" cy="247127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</a:p>
        </p:txBody>
      </p:sp>
      <p:sp>
        <p:nvSpPr>
          <p:cNvPr id="12" name="矩形 11"/>
          <p:cNvSpPr/>
          <p:nvPr/>
        </p:nvSpPr>
        <p:spPr>
          <a:xfrm>
            <a:off x="5533669" y="2440881"/>
            <a:ext cx="5555971" cy="8102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Lorem ipsum dolor sit amet, consectetuer adipiscing elit. 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</a:t>
            </a:r>
            <a:endParaRPr lang="zh-CN" altLang="en-US" sz="1100"/>
          </a:p>
          <a:p>
            <a:pPr algn="l"/>
            <a:endParaRPr lang="zh-CN" altLang="en-US" sz="1100"/>
          </a:p>
          <a:p>
            <a:pPr>
              <a:lnSpc>
                <a:spcPct val="125000"/>
              </a:lnSpc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17635" y="3480435"/>
            <a:ext cx="2396490" cy="9372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25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  <a:p>
            <a:pPr algn="l">
              <a:lnSpc>
                <a:spcPct val="125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07430" y="4734560"/>
            <a:ext cx="2396490" cy="9372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25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  <a:p>
            <a:pPr algn="l">
              <a:lnSpc>
                <a:spcPct val="125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017635" y="4753610"/>
            <a:ext cx="2396490" cy="9372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l">
              <a:lnSpc>
                <a:spcPct val="125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  <a:p>
            <a:pPr algn="l">
              <a:lnSpc>
                <a:spcPct val="125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Lorem ipsum dolor sit amet, consectetuer adipiscing elit. 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74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嘉庚创新实验室(文字版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6065" y="-41275"/>
            <a:ext cx="2840355" cy="78486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4567190" y="114760"/>
            <a:ext cx="2435225" cy="521970"/>
          </a:xfrm>
          <a:prstGeom prst="rect">
            <a:avLst/>
          </a:prstGeom>
        </p:spPr>
        <p:txBody>
          <a:bodyPr wrap="none">
            <a:spAutoFit/>
          </a:bodyPr>
          <a:p>
            <a:pPr lvl="0" algn="ctr" defTabSz="342900">
              <a:spcBef>
                <a:spcPct val="0"/>
              </a:spcBef>
              <a:defRPr/>
            </a:pPr>
            <a:r>
              <a:rPr lang="en-US" sz="2800" noProof="0">
                <a:ln>
                  <a:noFill/>
                </a:ln>
                <a:solidFill>
                  <a:srgbClr val="653004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CONTENTS 1</a:t>
            </a:r>
            <a:endParaRPr lang="en-US" altLang="en-US" sz="2800" b="1" noProof="0" dirty="0">
              <a:ln>
                <a:noFill/>
              </a:ln>
              <a:solidFill>
                <a:srgbClr val="653004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  <p:bldP spid="10" grpId="0" bldLvl="0" animBg="1"/>
      <p:bldP spid="15" grpId="0" bldLvl="0" animBg="1"/>
      <p:bldP spid="16" grpId="0" bldLvl="0" animBg="1"/>
      <p:bldP spid="5" grpId="0"/>
      <p:bldP spid="24" grpId="0" bldLvl="0" animBg="1"/>
      <p:bldP spid="25" grpId="0" bldLvl="0" animBg="1"/>
      <p:bldP spid="26" grpId="0" bldLvl="0" animBg="1"/>
      <p:bldP spid="27" grpId="0" bldLvl="0" animBg="1"/>
      <p:bldP spid="13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742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嘉庚创新实验室(文字版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6065" y="-41275"/>
            <a:ext cx="2840355" cy="78486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4567190" y="114760"/>
            <a:ext cx="2435225" cy="521970"/>
          </a:xfrm>
          <a:prstGeom prst="rect">
            <a:avLst/>
          </a:prstGeom>
        </p:spPr>
        <p:txBody>
          <a:bodyPr wrap="none">
            <a:spAutoFit/>
          </a:bodyPr>
          <a:p>
            <a:pPr lvl="0" algn="ctr" defTabSz="342900">
              <a:spcBef>
                <a:spcPct val="0"/>
              </a:spcBef>
              <a:defRPr/>
            </a:pPr>
            <a:r>
              <a:rPr lang="en-US" sz="2800" noProof="0">
                <a:ln>
                  <a:noFill/>
                </a:ln>
                <a:solidFill>
                  <a:srgbClr val="653004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CONTENTS 1</a:t>
            </a:r>
            <a:endParaRPr lang="en-US" altLang="en-US" sz="2800" b="1" noProof="0" dirty="0">
              <a:ln>
                <a:noFill/>
              </a:ln>
              <a:solidFill>
                <a:srgbClr val="653004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86136\Desktop\PPT素材\背景.png背景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8" y="-50165"/>
            <a:ext cx="12191365" cy="69589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745738" y="1734979"/>
            <a:ext cx="6917944" cy="2461260"/>
            <a:chOff x="2696293" y="2066306"/>
            <a:chExt cx="6917944" cy="2461260"/>
          </a:xfrm>
        </p:grpSpPr>
        <p:sp>
          <p:nvSpPr>
            <p:cNvPr id="6" name="矩形 5"/>
            <p:cNvSpPr/>
            <p:nvPr/>
          </p:nvSpPr>
          <p:spPr>
            <a:xfrm>
              <a:off x="2696293" y="2066306"/>
              <a:ext cx="2358390" cy="246126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653004"/>
                  </a:solidFill>
                  <a:effectLst/>
                  <a:uLnTx/>
                  <a:uFillTx/>
                  <a:latin typeface="Arial" panose="020B0604020202020204"/>
                  <a:ea typeface="经典细圆简" panose="02010609000101010101" pitchFamily="49" charset="-122"/>
                  <a:cs typeface="经典细圆简" panose="02010609000101010101" pitchFamily="49" charset="-122"/>
                </a:rPr>
                <a:t>02</a:t>
              </a:r>
              <a:endParaRPr kumimoji="0" lang="en-US" altLang="zh-CN" sz="15400" b="0" i="0" u="none" strike="noStrike" kern="1200" cap="none" spc="0" normalizeH="0" baseline="0" noProof="0" smtClean="0">
                <a:ln>
                  <a:noFill/>
                </a:ln>
                <a:solidFill>
                  <a:srgbClr val="653004"/>
                </a:solidFill>
                <a:effectLst/>
                <a:uLnTx/>
                <a:uFillTx/>
                <a:latin typeface="Arial" panose="020B0604020202020204"/>
                <a:ea typeface="经典细圆简" panose="02010609000101010101" pitchFamily="49" charset="-122"/>
                <a:cs typeface="经典细圆简" panose="02010609000101010101" pitchFamily="49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067590" y="2523506"/>
              <a:ext cx="4546647" cy="1964898"/>
              <a:chOff x="4829217" y="2457242"/>
              <a:chExt cx="4546647" cy="1964898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4829217" y="2457242"/>
                <a:ext cx="3458845" cy="553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bg1">
                        <a:lumMod val="6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sym typeface="+mn-ea"/>
                  </a:rPr>
                  <a:t>Lorem ipsum dolor sit amet, 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Calibri" panose="020F0502020204030204"/>
                  <a:sym typeface="+mn-ea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838700" y="3038475"/>
                <a:ext cx="4537164" cy="138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sym typeface="+mn-ea"/>
                  </a:rPr>
                  <a:t>Lorem ipsum dolor sit amet, consectetuer adipiscing elit. Lorem ipsum dolor sit amet, consectetuer .Lorem ipsum dolor sit amet, consectetuer adipiscing elit. </a:t>
                </a:r>
                <a:endPara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Calibri" panose="020F0502020204030204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:\Users\86136\Desktop\PPT素材\未标题-1.png未标题-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8" y="-49847"/>
            <a:ext cx="12191365" cy="69583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42110" y="2105025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000">
                <a:solidFill>
                  <a:srgbClr val="653004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谢谢观看</a:t>
            </a:r>
            <a:endParaRPr lang="zh-CN" altLang="en-US" sz="6000">
              <a:solidFill>
                <a:srgbClr val="653004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 descr="嘉庚创新实验室(文字版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6065" y="-41275"/>
            <a:ext cx="2840355" cy="7848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COMMONDATA" val="eyJoZGlkIjoiMTVjYzYzOGFhNDVjZDJmZDA5OTEyOTlkYzc2ODkzYzUifQ=="/>
  <p:tag name="KSO_WPP_MARK_KEY" val="aafebadb-ea09-49f6-aad4-d8f945276fd5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2137</Words>
  <Application>WPS 演示</Application>
  <PresentationFormat>宽屏</PresentationFormat>
  <Paragraphs>107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思源黑体 CN Bold</vt:lpstr>
      <vt:lpstr>黑体</vt:lpstr>
      <vt:lpstr>思源黑体 CN Light</vt:lpstr>
      <vt:lpstr>Arial</vt:lpstr>
      <vt:lpstr>微软雅黑</vt:lpstr>
      <vt:lpstr>经典细圆简</vt:lpstr>
      <vt:lpstr>Calibri</vt:lpstr>
      <vt:lpstr>Lantinghei SC Extralight</vt:lpstr>
      <vt:lpstr>思源黑体 CN Heavy</vt:lpstr>
      <vt:lpstr>Segoe Print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April</cp:lastModifiedBy>
  <cp:revision>158</cp:revision>
  <dcterms:created xsi:type="dcterms:W3CDTF">2019-06-19T02:08:00Z</dcterms:created>
  <dcterms:modified xsi:type="dcterms:W3CDTF">2022-12-19T08:50:33Z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234389B3AAD145038BEB7464B1947966</vt:lpwstr>
  </property>
</Properties>
</file>