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6" r:id="rId4"/>
  </p:sldMasterIdLst>
  <p:notesMasterIdLst>
    <p:notesMasterId r:id="rId6"/>
  </p:notesMasterIdLst>
  <p:sldIdLst>
    <p:sldId id="283" r:id="rId5"/>
    <p:sldId id="11805" r:id="rId7"/>
    <p:sldId id="11438" r:id="rId8"/>
    <p:sldId id="11818" r:id="rId9"/>
    <p:sldId id="7250" r:id="rId10"/>
    <p:sldId id="11802" r:id="rId11"/>
  </p:sldIdLst>
  <p:sldSz cx="12192000" cy="6858000"/>
  <p:notesSz cx="6807200" cy="993902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85218796-01FC-41C0-B7BD-3EAB006DE1AB}">
          <p14:sldIdLst>
            <p14:sldId id="283"/>
            <p14:sldId id="11805"/>
            <p14:sldId id="11438"/>
            <p14:sldId id="11818"/>
            <p14:sldId id="7250"/>
            <p14:sldId id="1180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1" clrIdx="0"/>
  <p:cmAuthor id="1" name="周 明明" initials="周" lastIdx="1" clrIdx="0"/>
  <p:cmAuthor id="8" name="86134" initials="8" lastIdx="4" clrIdx="7"/>
  <p:cmAuthor id="2" name="86153" initials="8" lastIdx="1" clrIdx="1"/>
  <p:cmAuthor id="9" name="Administrator" initials="A" lastIdx="6" clrIdx="8"/>
  <p:cmAuthor id="3" name="李佳楠" initials="李" lastIdx="1" clrIdx="2"/>
  <p:cmAuthor id="4" name="LJN" initials="L" lastIdx="1" clrIdx="3"/>
  <p:cmAuthor id="5" name="Hui" initials="H" lastIdx="1" clrIdx="4"/>
  <p:cmAuthor id="6" name="何为" initials="何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C00000"/>
    <a:srgbClr val="E3EFD9"/>
    <a:srgbClr val="1F497D"/>
    <a:srgbClr val="7B32B2"/>
    <a:srgbClr val="FFFFFF"/>
    <a:srgbClr val="4472C4"/>
    <a:srgbClr val="ED7D31"/>
    <a:srgbClr val="5B9BD5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1" autoAdjust="0"/>
    <p:restoredTop sz="91781" autoAdjust="0"/>
  </p:normalViewPr>
  <p:slideViewPr>
    <p:cSldViewPr snapToGrid="0">
      <p:cViewPr varScale="1">
        <p:scale>
          <a:sx n="78" d="100"/>
          <a:sy n="78" d="100"/>
        </p:scale>
        <p:origin x="85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68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9478BC-CD9C-4248-8760-3E1250D54DE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0989A-638F-4D5B-A5F2-DD2C26B3A77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363FF-7694-424A-9C16-1DEEB5D01A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9E6FDB6-6D2B-46C1-9FA1-D82906A37C3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363FF-7694-424A-9C16-1DEEB5D01A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363FF-7694-424A-9C16-1DEEB5D01A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6E93-D0F4-4A3A-BA6E-A009590348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96A3-49D4-4DF3-8A94-32D3D0EA27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6E93-D0F4-4A3A-BA6E-A009590348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96A3-49D4-4DF3-8A94-32D3D0EA27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6E93-D0F4-4A3A-BA6E-A009590348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96A3-49D4-4DF3-8A94-32D3D0EA27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561"/>
            <a:ext cx="10363200" cy="238801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669"/>
            <a:ext cx="9144000" cy="165605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835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BF74A-D49A-4F38-A988-5331795AD783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4359-6C7F-4D2A-9AA5-91CDD4619C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73395-7309-4D6A-A025-BDC09EDE6CFC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4359-6C7F-4D2A-9AA5-91CDD4619C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39"/>
            <a:ext cx="10515600" cy="285323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268"/>
            <a:ext cx="10515600" cy="15004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8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10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4B55C-B0E0-4476-9056-40D2CD78F211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4359-6C7F-4D2A-9AA5-91CDD4619C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944"/>
            <a:ext cx="5181600" cy="43520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944"/>
            <a:ext cx="5181600" cy="435209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3A8E6-73EB-4D7E-8891-835FAA95011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4359-6C7F-4D2A-9AA5-91CDD4619C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89"/>
            <a:ext cx="10515600" cy="132579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457"/>
            <a:ext cx="5157787" cy="8240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513"/>
            <a:ext cx="5157787" cy="36852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457"/>
            <a:ext cx="5183188" cy="8240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835" indent="0">
              <a:buNone/>
              <a:defRPr sz="1600" b="1"/>
            </a:lvl7pPr>
            <a:lvl8pPr marL="3201035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513"/>
            <a:ext cx="5183188" cy="36852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B147F-DDB7-4BE8-B722-5E4D864E0CA8}" type="datetime1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4359-6C7F-4D2A-9AA5-91CDD4619C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DFE2-1495-4668-BB63-5FBE3DE85317}" type="datetime1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4359-6C7F-4D2A-9AA5-91CDD4619C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2F581-6E5C-46B1-B0E4-CC23654F5FBC}" type="datetime1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4359-6C7F-4D2A-9AA5-91CDD4619C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80"/>
            <a:ext cx="3932237" cy="1600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99"/>
            <a:ext cx="6172200" cy="48744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761"/>
            <a:ext cx="3932237" cy="38122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71A2-7A75-4894-A594-2FE2BD512E1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4359-6C7F-4D2A-9AA5-91CDD4619C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6E93-D0F4-4A3A-BA6E-A009590348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96A3-49D4-4DF3-8A94-32D3D0EA27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80"/>
            <a:ext cx="3932237" cy="16004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599"/>
            <a:ext cx="6172200" cy="487447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835" indent="0">
              <a:buNone/>
              <a:defRPr sz="2000"/>
            </a:lvl7pPr>
            <a:lvl8pPr marL="3201035" indent="0">
              <a:buNone/>
              <a:defRPr sz="2000"/>
            </a:lvl8pPr>
            <a:lvl9pPr marL="3658235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761"/>
            <a:ext cx="3932237" cy="38122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835" indent="0">
              <a:buNone/>
              <a:defRPr sz="1000"/>
            </a:lvl7pPr>
            <a:lvl8pPr marL="3201035" indent="0">
              <a:buNone/>
              <a:defRPr sz="1000"/>
            </a:lvl8pPr>
            <a:lvl9pPr marL="3658235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4B26E-895B-4D53-917D-A6B2013A12F3}" type="datetime1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4359-6C7F-4D2A-9AA5-91CDD4619C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8A83F-8AF3-4C3B-93FC-EAED0E919DB5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4359-6C7F-4D2A-9AA5-91CDD4619C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90"/>
            <a:ext cx="2628900" cy="581285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90"/>
            <a:ext cx="7734300" cy="581285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0937A-EBA7-430A-8AA5-B40D101FC7F9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4359-6C7F-4D2A-9AA5-91CDD4619C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defRPr u="none" strike="noStrike" kern="1200" cap="none" spc="151" normalizeH="0" baseline="0"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tabLst>
                <a:tab pos="1609090" algn="l"/>
                <a:tab pos="1609090" algn="l"/>
                <a:tab pos="1609090" algn="l"/>
                <a:tab pos="1609090" algn="l"/>
              </a:tabLst>
              <a:defRPr u="none" strike="noStrike" kern="1200" cap="none" spc="151" normalizeH="0" baseline="0"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defRPr u="none" strike="noStrike" kern="1200" cap="none" spc="151" normalizeH="0" baseline="0"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defRPr u="none" strike="noStrike" kern="1200" cap="none" spc="151" normalizeH="0" baseline="0"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defRPr u="none" strike="noStrike" kern="1200" cap="none" spc="151" normalizeH="0" baseline="0"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E022B-FC4A-4995-A5AF-17A6EF862C3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4C404-F00A-477F-B5E9-EB44CF633A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5"/>
          <p:cNvSpPr txBox="1"/>
          <p:nvPr userDrawn="1"/>
        </p:nvSpPr>
        <p:spPr>
          <a:xfrm>
            <a:off x="11394655" y="6529097"/>
            <a:ext cx="387987" cy="268388"/>
          </a:xfrm>
          <a:prstGeom prst="rect">
            <a:avLst/>
          </a:prstGeom>
          <a:effectLst/>
        </p:spPr>
        <p:txBody>
          <a:bodyPr anchor="ctr" anchorCtr="0"/>
          <a:lstStyle>
            <a:defPPr>
              <a:defRPr lang="en-US"/>
            </a:defPPr>
            <a:lvl1pPr marL="0" algn="ctr" defTabSz="457200" rtl="0" eaLnBrk="1" latinLnBrk="0" hangingPunct="1">
              <a:defRPr sz="1000" b="0" kern="120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769854A-A58A-4CD3-8D4F-BC0F14DCEA23}" type="slidenum">
              <a:rPr lang="zh-CN" altLang="en-US" sz="520" smtClean="0"/>
            </a:fld>
            <a:endParaRPr lang="zh-CN" altLang="en-US" sz="520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6E93-D0F4-4A3A-BA6E-A009590348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96A3-49D4-4DF3-8A94-32D3D0EA27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1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1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6E93-D0F4-4A3A-BA6E-A009590348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96A3-49D4-4DF3-8A94-32D3D0EA27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6E93-D0F4-4A3A-BA6E-A009590348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96A3-49D4-4DF3-8A94-32D3D0EA27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6E93-D0F4-4A3A-BA6E-A009590348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96A3-49D4-4DF3-8A94-32D3D0EA27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6E93-D0F4-4A3A-BA6E-A009590348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96A3-49D4-4DF3-8A94-32D3D0EA27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6E93-D0F4-4A3A-BA6E-A009590348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96A3-49D4-4DF3-8A94-32D3D0EA27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6E93-D0F4-4A3A-BA6E-A009590348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496A3-49D4-4DF3-8A94-32D3D0EA27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16" Type="http://schemas.openxmlformats.org/officeDocument/2006/relationships/image" Target="../media/image1.png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4" Type="http://schemas.openxmlformats.org/officeDocument/2006/relationships/tags" Target="../tags/tag61.xml"/><Relationship Id="rId1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6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F6E93-D0F4-4A3A-BA6E-A009590348B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496A3-49D4-4DF3-8A94-32D3D0EA274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89"/>
            <a:ext cx="10515600" cy="1325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944"/>
            <a:ext cx="10515600" cy="4352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7463"/>
            <a:ext cx="27432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1F138-F160-484E-9678-E18EFCDA030E}" type="datetime1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7463"/>
            <a:ext cx="41148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7463"/>
            <a:ext cx="2743200" cy="365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74359-6C7F-4D2A-9AA5-91CDD4619C5B}" type="slidenum">
              <a:rPr lang="zh-CN" altLang="en-US" smtClean="0"/>
            </a:fld>
            <a:endParaRPr lang="zh-CN" altLang="en-US"/>
          </a:p>
        </p:txBody>
      </p:sp>
      <p:sp>
        <p:nvSpPr>
          <p:cNvPr id="7" name="Line 8"/>
          <p:cNvSpPr>
            <a:spLocks noChangeShapeType="1"/>
          </p:cNvSpPr>
          <p:nvPr userDrawn="1"/>
        </p:nvSpPr>
        <p:spPr bwMode="auto">
          <a:xfrm>
            <a:off x="74192" y="855709"/>
            <a:ext cx="12043616" cy="0"/>
          </a:xfrm>
          <a:prstGeom prst="line">
            <a:avLst/>
          </a:prstGeom>
          <a:ln w="28575">
            <a:solidFill>
              <a:srgbClr val="000099"/>
            </a:solidFill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 sz="1355">
              <a:ln>
                <a:solidFill>
                  <a:srgbClr val="333399"/>
                </a:solidFill>
              </a:ln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6" cstate="print"/>
          <a:srcRect b="-1856"/>
          <a:stretch>
            <a:fillRect/>
          </a:stretch>
        </p:blipFill>
        <p:spPr>
          <a:xfrm>
            <a:off x="74192" y="2"/>
            <a:ext cx="878029" cy="90414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090" algn="l"/>
          <a:tab pos="1609090" algn="l"/>
          <a:tab pos="1609090" algn="l"/>
          <a:tab pos="1609090" algn="l"/>
        </a:tabLst>
        <a:defRPr sz="16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1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9.xml"/><Relationship Id="rId4" Type="http://schemas.openxmlformats.org/officeDocument/2006/relationships/tags" Target="../tags/tag6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65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9.xml"/><Relationship Id="rId4" Type="http://schemas.openxmlformats.org/officeDocument/2006/relationships/tags" Target="../tags/tag66.xml"/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342456" y="326560"/>
            <a:ext cx="1789933" cy="3943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696" y="187606"/>
            <a:ext cx="601475" cy="708189"/>
          </a:xfrm>
          <a:prstGeom prst="rect">
            <a:avLst/>
          </a:prstGeom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990825" y="1369625"/>
            <a:ext cx="8210349" cy="83516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dist" defTabSz="914400" rtl="0" eaLnBrk="0" fontAlgn="base" latinLnBrk="0" hangingPunct="0">
              <a:lnSpc>
                <a:spcPts val="6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嘉庚创新实验室工作报告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643667" y="-54964"/>
            <a:ext cx="4344330" cy="945396"/>
            <a:chOff x="7579079" y="728730"/>
            <a:chExt cx="4344330" cy="945396"/>
          </a:xfrm>
        </p:grpSpPr>
        <p:sp>
          <p:nvSpPr>
            <p:cNvPr id="15" name="矩形 14"/>
            <p:cNvSpPr/>
            <p:nvPr/>
          </p:nvSpPr>
          <p:spPr>
            <a:xfrm>
              <a:off x="7579079" y="728730"/>
              <a:ext cx="4344330" cy="608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altLang="zh-CN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Tan </a:t>
              </a:r>
              <a:r>
                <a:rPr lang="en-US" altLang="zh-CN" b="1" dirty="0" err="1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Kah</a:t>
              </a:r>
              <a:r>
                <a:rPr lang="en-US" altLang="zh-CN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Kee Innovation Laboratory</a:t>
              </a:r>
              <a:r>
                <a:rPr lang="zh-CN" altLang="en-US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579079" y="1304794"/>
              <a:ext cx="42484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福建能源材料科学与技术创新实验室</a:t>
              </a:r>
              <a:endParaRPr lang="zh-CN" alt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4931410" y="4381235"/>
            <a:ext cx="232918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ts val="32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</a:t>
            </a:r>
            <a:r>
              <a:rPr lang="zh-CN" altLang="en-US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kumimoji="1" lang="en-US" altLang="zh-CN" sz="12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61106"/>
            <a:ext cx="12192000" cy="1978709"/>
          </a:xfrm>
          <a:prstGeom prst="rect">
            <a:avLst/>
          </a:prstGeom>
        </p:spPr>
      </p:pic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5127307" y="3219415"/>
            <a:ext cx="193738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24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endParaRPr lang="en-US" altLang="zh-CN" sz="24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4966469"/>
            <a:ext cx="12192000" cy="1973346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5"/>
          <p:cNvSpPr txBox="1"/>
          <p:nvPr/>
        </p:nvSpPr>
        <p:spPr>
          <a:xfrm>
            <a:off x="417195" y="1925955"/>
            <a:ext cx="10936605" cy="531558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1216660" rtl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一、</a:t>
            </a:r>
            <a:r>
              <a:rPr lang="en-US" altLang="zh-CN" sz="3000" dirty="0">
                <a:solidFill>
                  <a:srgbClr val="002060"/>
                </a:solidFill>
                <a:latin typeface="微软雅黑" panose="020B0503020204020204" pitchFamily="34" charset="-122"/>
                <a:sym typeface="+mn-ea"/>
              </a:rPr>
              <a:t>INTRODUCTION</a:t>
            </a:r>
            <a:endParaRPr kumimoji="0" lang="zh-CN" alt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216660" rtl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二、</a:t>
            </a:r>
            <a:r>
              <a:rPr lang="en-US" altLang="zh-CN" sz="3000" dirty="0">
                <a:solidFill>
                  <a:srgbClr val="002060"/>
                </a:solidFill>
                <a:latin typeface="微软雅黑" panose="020B0503020204020204" pitchFamily="34" charset="-122"/>
                <a:sym typeface="+mn-ea"/>
              </a:rPr>
              <a:t>INTRODUCTION</a:t>
            </a:r>
            <a:endParaRPr lang="en-US" altLang="zh-CN" sz="3000" dirty="0">
              <a:solidFill>
                <a:srgbClr val="002060"/>
              </a:solidFill>
              <a:latin typeface="微软雅黑" panose="020B0503020204020204" pitchFamily="34" charset="-122"/>
              <a:sym typeface="+mn-ea"/>
            </a:endParaRPr>
          </a:p>
          <a:p>
            <a:pPr marL="0" marR="0" lvl="0" indent="0" algn="ctr" defTabSz="1216660" rtl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3000" dirty="0">
                <a:solidFill>
                  <a:srgbClr val="002060"/>
                </a:solidFill>
                <a:latin typeface="微软雅黑" panose="020B0503020204020204" pitchFamily="34" charset="-122"/>
                <a:sym typeface="+mn-ea"/>
              </a:rPr>
              <a:t>INTRODUCTION</a:t>
            </a:r>
            <a:endParaRPr lang="en-US" altLang="zh-CN" sz="3000" dirty="0">
              <a:solidFill>
                <a:srgbClr val="002060"/>
              </a:solidFill>
              <a:latin typeface="微软雅黑" panose="020B0503020204020204" pitchFamily="34" charset="-122"/>
              <a:sym typeface="+mn-ea"/>
            </a:endParaRPr>
          </a:p>
          <a:p>
            <a:pPr marL="0" marR="0" lvl="0" indent="0" algn="ctr" defTabSz="1216660" rtl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四、</a:t>
            </a:r>
            <a:r>
              <a:rPr lang="en-US" altLang="zh-CN" sz="3000" dirty="0">
                <a:solidFill>
                  <a:srgbClr val="002060"/>
                </a:solidFill>
                <a:latin typeface="微软雅黑" panose="020B0503020204020204" pitchFamily="34" charset="-122"/>
                <a:sym typeface="+mn-ea"/>
              </a:rPr>
              <a:t>INTRODUCTION</a:t>
            </a: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1216660" rtl="0" fontAlgn="auto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highlight>
                <a:srgbClr val="FFFF00"/>
              </a:highligh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1" name="Text Placeholder 4"/>
          <p:cNvSpPr txBox="1">
            <a:spLocks noChangeArrowheads="1"/>
          </p:cNvSpPr>
          <p:nvPr/>
        </p:nvSpPr>
        <p:spPr bwMode="auto">
          <a:xfrm>
            <a:off x="0" y="167005"/>
            <a:ext cx="12192000" cy="497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3130"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defTabSz="913130"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defTabSz="91313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defTabSz="91313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defTabSz="913130"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defTabSz="91313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defTabSz="91313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defTabSz="91313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defTabSz="913130"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265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 录</a:t>
            </a:r>
            <a:endParaRPr kumimoji="0" lang="zh-CN" altLang="en-US" sz="4265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D74359-6C7F-4D2A-9AA5-91CDD4619C5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标题 1"/>
          <p:cNvSpPr txBox="1">
            <a:spLocks noChangeArrowheads="1"/>
          </p:cNvSpPr>
          <p:nvPr/>
        </p:nvSpPr>
        <p:spPr bwMode="auto">
          <a:xfrm>
            <a:off x="635" y="116205"/>
            <a:ext cx="12191365" cy="58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660066"/>
                </a:solidFill>
                <a:latin typeface="Times New Roman" panose="02020603050405020304" pitchFamily="18" charset="0"/>
                <a:ea typeface="黑体" panose="02010609060101010101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+mn-lt"/>
              </a:rPr>
              <a:t>标题一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  <a:sym typeface="+mn-lt"/>
            </a:endParaRPr>
          </a:p>
        </p:txBody>
      </p:sp>
      <p:sp>
        <p:nvSpPr>
          <p:cNvPr id="16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D74359-6C7F-4D2A-9AA5-91CDD4619C5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/>
          <p:cNvSpPr txBox="1"/>
          <p:nvPr/>
        </p:nvSpPr>
        <p:spPr>
          <a:xfrm>
            <a:off x="0" y="137949"/>
            <a:ext cx="12192000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标题二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8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57463"/>
            <a:ext cx="2743200" cy="36518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D74359-6C7F-4D2A-9AA5-91CDD4619C5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540393" y="404972"/>
            <a:ext cx="2095477" cy="4616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12" y="198702"/>
            <a:ext cx="685672" cy="80732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0" y="4983876"/>
            <a:ext cx="12192000" cy="1866584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7653293" y="91651"/>
            <a:ext cx="4344330" cy="945396"/>
            <a:chOff x="7579079" y="728730"/>
            <a:chExt cx="4344330" cy="945396"/>
          </a:xfrm>
        </p:grpSpPr>
        <p:sp>
          <p:nvSpPr>
            <p:cNvPr id="10" name="矩形 9"/>
            <p:cNvSpPr/>
            <p:nvPr/>
          </p:nvSpPr>
          <p:spPr>
            <a:xfrm>
              <a:off x="7579079" y="728730"/>
              <a:ext cx="4344330" cy="6089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4800"/>
                </a:lnSpc>
              </a:pPr>
              <a:r>
                <a:rPr lang="en-US" altLang="zh-CN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Tan </a:t>
              </a:r>
              <a:r>
                <a:rPr lang="en-US" altLang="zh-CN" b="1" dirty="0" err="1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Kah</a:t>
              </a:r>
              <a:r>
                <a:rPr lang="en-US" altLang="zh-CN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Kee Innovation Laboratory</a:t>
              </a:r>
              <a:r>
                <a:rPr lang="zh-CN" altLang="en-US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en-US" altLang="zh-CN" b="1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79079" y="1304794"/>
              <a:ext cx="424847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b="1" dirty="0">
                  <a:solidFill>
                    <a:schemeClr val="bg1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福建能源材料科学与技术创新实验室</a:t>
              </a:r>
              <a:endParaRPr lang="zh-CN" altLang="en-US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25095" y="2428240"/>
            <a:ext cx="12192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CN" sz="6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  <a:endParaRPr lang="zh-CN" sz="6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文本框 66"/>
          <p:cNvSpPr txBox="1"/>
          <p:nvPr/>
        </p:nvSpPr>
        <p:spPr>
          <a:xfrm>
            <a:off x="635" y="104140"/>
            <a:ext cx="12192000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sz="32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以下为备用页</a:t>
            </a:r>
            <a:endParaRPr lang="zh-CN" sz="3200" b="1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8610600" y="6386338"/>
            <a:ext cx="2743200" cy="36518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5D74359-6C7F-4D2A-9AA5-91CDD4619C5B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等线" panose="02010600030101010101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2.xml><?xml version="1.0" encoding="utf-8"?>
<p:tagLst xmlns:p="http://schemas.openxmlformats.org/presentationml/2006/main">
  <p:tag name="KSO_WM_SLIDE_RATIO" val="1.777778"/>
  <p:tag name="KSO_WM_CHIP_INFOS" val="{&quot;type&quot;:0,&quot;layout_type&quot;:&quot;topbottom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picture_toward&quot;:0,&quot;picture_dockside&quot;:[],&quot;fill_id&quot;:&quot;84c6874621094ff594ff44b88f43a328&quot;,&quot;fill_align&quot;:&quot;cm&quot;,&quot;chip_types&quot;:[&quot;picture&quot;]},{&quot;text_align&quot;:&quot;cm&quot;,&quot;text_direction&quot;:&quot;horizontal&quot;,&quot;support_big_font&quot;:false,&quot;picture_toward&quot;:0,&quot;picture_dockside&quot;:[],&quot;fill_id&quot;:&quot;5352d8165e264dbdaf8e819539b5b7d7&quot;,&quot;fill_align&quot;:&quot;cm&quot;,&quot;chip_types&quot;:[&quot;header&quot;]},{&quot;text_align&quot;:&quot;lm&quot;,&quot;text_direction&quot;:&quot;horizontal&quot;,&quot;support_big_font&quot;:false,&quot;picture_toward&quot;:0,&quot;picture_dockside&quot;:[],&quot;fill_id&quot;:&quot;165728e0a4734647bdc2269d3efedc96&quot;,&quot;fill_align&quot;:&quot;cm&quot;,&quot;chip_types&quot;:[&quot;text&quot;]}]]"/>
  <p:tag name="KSO_WM_SLIDE_ID" val="diagram202165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6590"/>
  <p:tag name="KSO_WM_SLIDE_LAYOUT" val="a_d_f"/>
  <p:tag name="KSO_WM_SLIDE_LAYOUT_CNT" val="1_1_1"/>
  <p:tag name="KSO_WM_SLIDE_CAN_ADD_NAVIGATION" val="1"/>
  <p:tag name="KSO_WM_SLIDE_LAYOUT_INFO" val="{&quot;id&quot;:&quot;2021-04-01T16:02:08&quot;,&quot;maxSize&quot;:{&quot;size1&quot;:40},&quot;minSize&quot;:{&quot;size1&quot;:40},&quot;normalSize&quot;:{&quot;size1&quot;:40},&quot;subLayout&quot;:[{&quot;id&quot;:&quot;2021-04-01T16:02:08&quot;,&quot;margin&quot;:{&quot;bottom&quot;:0.84700000286102295,&quot;left&quot;:5.9270000457763672,&quot;right&quot;:5.9270000457763672,&quot;top&quot;:4.6570000648498535},&quot;type&quot;:0},{&quot;id&quot;:&quot;2021-04-01T16:02:08&quot;,&quot;margin&quot;:{&quot;bottom&quot;:1.2699999809265137,&quot;left&quot;:2.5399999618530273,&quot;right&quot;:2.5399999618530273,&quot;top&quot;:4.6570000648498535},&quot;type&quot;:0}],&quot;type&quot;:0}"/>
  <p:tag name="KSO_WM_CHIP_XID" val="5f3208059c36e2348c3efaee"/>
  <p:tag name="KSO_WM_CHIP_DECFILLPROP" val="[]"/>
  <p:tag name="KSO_WM_SLIDE_SIZE" val="960*480"/>
  <p:tag name="KSO_WM_SLIDE_POSITION" val="0*0"/>
  <p:tag name="KSO_WM_CHIP_GROUPID" val="5f3208059c36e2348c3efaed"/>
  <p:tag name="KSO_WM_SLIDE_BK_DARK_LIGHT" val="2"/>
  <p:tag name="KSO_WM_SLIDE_BACKGROUND_TYPE" val="general"/>
  <p:tag name="KSO_WM_SLIDE_SUPPORT_FEATURE_TYPE" val="0"/>
  <p:tag name="KSO_WM_TEMPLATE_ASSEMBLE_XID" val="60656fc14054ed1e2fb80fb8"/>
  <p:tag name="KSO_WM_TEMPLATE_ASSEMBLE_GROUPID" val="60656fc14054ed1e2fb80fb8"/>
  <p:tag name="KSO_WM_SPECIAL_SOURCE" val="bdnull"/>
</p:tagLst>
</file>

<file path=ppt/tags/tag63.xml><?xml version="1.0" encoding="utf-8"?>
<p:tagLst xmlns:p="http://schemas.openxmlformats.org/presentationml/2006/main">
  <p:tag name="KSO_WM_SPECIAL_SOURCE" val="bdnull"/>
</p:tagLst>
</file>

<file path=ppt/tags/tag64.xml><?xml version="1.0" encoding="utf-8"?>
<p:tagLst xmlns:p="http://schemas.openxmlformats.org/presentationml/2006/main">
  <p:tag name="ISLIDE.DIAGRAM" val="#507159;"/>
  <p:tag name="KSO_WM_SPECIAL_SOURCE" val="bdnull"/>
</p:tagLst>
</file>

<file path=ppt/tags/tag65.xml><?xml version="1.0" encoding="utf-8"?>
<p:tagLst xmlns:p="http://schemas.openxmlformats.org/presentationml/2006/main">
  <p:tag name="ISLIDE.DIAGRAM" val="#507159;"/>
  <p:tag name="KSO_WM_SPECIAL_SOURCE" val="bdnull"/>
</p:tagLst>
</file>

<file path=ppt/tags/tag66.xml><?xml version="1.0" encoding="utf-8"?>
<p:tagLst xmlns:p="http://schemas.openxmlformats.org/presentationml/2006/main">
  <p:tag name="KSO_WM_SLIDE_RATIO" val="1.777778"/>
  <p:tag name="KSO_WM_CHIP_INFOS" val="{&quot;type&quot;:0,&quot;layout_type&quot;:&quot;topbottom&quot;,&quot;layout_feature&quot;:2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cm&quot;,&quot;text_direction&quot;:&quot;horizontal&quot;,&quot;support_big_font&quot;:false,&quot;picture_toward&quot;:0,&quot;picture_dockside&quot;:[],&quot;fill_id&quot;:&quot;84c6874621094ff594ff44b88f43a328&quot;,&quot;fill_align&quot;:&quot;cm&quot;,&quot;chip_types&quot;:[&quot;picture&quot;]},{&quot;text_align&quot;:&quot;cm&quot;,&quot;text_direction&quot;:&quot;horizontal&quot;,&quot;support_big_font&quot;:false,&quot;picture_toward&quot;:0,&quot;picture_dockside&quot;:[],&quot;fill_id&quot;:&quot;5352d8165e264dbdaf8e819539b5b7d7&quot;,&quot;fill_align&quot;:&quot;cm&quot;,&quot;chip_types&quot;:[&quot;header&quot;]},{&quot;text_align&quot;:&quot;lm&quot;,&quot;text_direction&quot;:&quot;horizontal&quot;,&quot;support_big_font&quot;:false,&quot;picture_toward&quot;:0,&quot;picture_dockside&quot;:[],&quot;fill_id&quot;:&quot;165728e0a4734647bdc2269d3efedc96&quot;,&quot;fill_align&quot;:&quot;cm&quot;,&quot;chip_types&quot;:[&quot;text&quot;]}]]"/>
  <p:tag name="KSO_WM_SLIDE_ID" val="diagram202165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216590"/>
  <p:tag name="KSO_WM_SLIDE_LAYOUT" val="a_d_f"/>
  <p:tag name="KSO_WM_SLIDE_LAYOUT_CNT" val="1_1_1"/>
  <p:tag name="KSO_WM_SLIDE_CAN_ADD_NAVIGATION" val="1"/>
  <p:tag name="KSO_WM_SLIDE_LAYOUT_INFO" val="{&quot;id&quot;:&quot;2021-04-01T16:02:08&quot;,&quot;maxSize&quot;:{&quot;size1&quot;:40},&quot;minSize&quot;:{&quot;size1&quot;:40},&quot;normalSize&quot;:{&quot;size1&quot;:40},&quot;subLayout&quot;:[{&quot;id&quot;:&quot;2021-04-01T16:02:08&quot;,&quot;margin&quot;:{&quot;bottom&quot;:0.84700000286102295,&quot;left&quot;:5.9270000457763672,&quot;right&quot;:5.9270000457763672,&quot;top&quot;:4.6570000648498535},&quot;type&quot;:0},{&quot;id&quot;:&quot;2021-04-01T16:02:08&quot;,&quot;margin&quot;:{&quot;bottom&quot;:1.2699999809265137,&quot;left&quot;:2.5399999618530273,&quot;right&quot;:2.5399999618530273,&quot;top&quot;:4.6570000648498535},&quot;type&quot;:0}],&quot;type&quot;:0}"/>
  <p:tag name="KSO_WM_CHIP_XID" val="5f3208059c36e2348c3efaee"/>
  <p:tag name="KSO_WM_CHIP_DECFILLPROP" val="[]"/>
  <p:tag name="KSO_WM_SLIDE_SIZE" val="960*480"/>
  <p:tag name="KSO_WM_SLIDE_POSITION" val="0*0"/>
  <p:tag name="KSO_WM_CHIP_GROUPID" val="5f3208059c36e2348c3efaed"/>
  <p:tag name="KSO_WM_SLIDE_BK_DARK_LIGHT" val="2"/>
  <p:tag name="KSO_WM_SLIDE_BACKGROUND_TYPE" val="general"/>
  <p:tag name="KSO_WM_SLIDE_SUPPORT_FEATURE_TYPE" val="0"/>
  <p:tag name="KSO_WM_TEMPLATE_ASSEMBLE_XID" val="60656fc14054ed1e2fb80fb8"/>
  <p:tag name="KSO_WM_TEMPLATE_ASSEMBLE_GROUPID" val="60656fc14054ed1e2fb80fb8"/>
  <p:tag name="KSO_WM_SPECIAL_SOURCE" val="bdnull"/>
</p:tagLst>
</file>

<file path=ppt/tags/tag67.xml><?xml version="1.0" encoding="utf-8"?>
<p:tagLst xmlns:p="http://schemas.openxmlformats.org/presentationml/2006/main">
  <p:tag name="KSO_WM_SPECIAL_SOURCE" val="bdnull"/>
</p:tagLst>
</file>

<file path=ppt/tags/tag68.xml><?xml version="1.0" encoding="utf-8"?>
<p:tagLst xmlns:p="http://schemas.openxmlformats.org/presentationml/2006/main">
  <p:tag name="COMMONDATA" val="eyJoZGlkIjoiMTVjYzYzOGFhNDVjZDJmZDA5OTEyOTlkYzc2ODkzYzUifQ=="/>
  <p:tag name="KSO_DOCER_TEMPLATE_OPEN_ONCE_MARK" val="1"/>
  <p:tag name="KSO_WPP_MARK_KEY" val="f290b27b-d7d8-45c6-9611-59c0ecf302c3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6">
              <a:lumMod val="75000"/>
            </a:schemeClr>
          </a:solidFill>
          <a:prstDash val="sysDash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>
          <a:noFill/>
        </a:ln>
      </a:spPr>
      <a:bodyPr wrap="square">
        <a:spAutoFit/>
      </a:bodyPr>
      <a:lstStyle>
        <a:defPPr algn="just">
          <a:lnSpc>
            <a:spcPct val="130000"/>
          </a:lnSpc>
          <a:defRPr sz="1600" b="1" dirty="0">
            <a:solidFill>
              <a:srgbClr val="002060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206</Words>
  <Application>WPS 演示</Application>
  <PresentationFormat>宽屏</PresentationFormat>
  <Paragraphs>38</Paragraphs>
  <Slides>6</Slides>
  <Notes>89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Wingdings</vt:lpstr>
      <vt:lpstr>Calibri</vt:lpstr>
      <vt:lpstr>Calibri</vt:lpstr>
      <vt:lpstr>等线</vt:lpstr>
      <vt:lpstr>Times New Roman</vt:lpstr>
      <vt:lpstr>黑体</vt:lpstr>
      <vt:lpstr>等线 Light</vt:lpstr>
      <vt:lpstr>Calibri Light</vt:lpstr>
      <vt:lpstr>Arial Unicode MS</vt:lpstr>
      <vt:lpstr>Office 主题​​</vt:lpstr>
      <vt:lpstr>1_Office 主题​​</vt:lpstr>
      <vt:lpstr>5_Office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吴芝</dc:creator>
  <cp:lastModifiedBy>April</cp:lastModifiedBy>
  <cp:revision>532</cp:revision>
  <dcterms:created xsi:type="dcterms:W3CDTF">2022-04-12T05:38:00Z</dcterms:created>
  <dcterms:modified xsi:type="dcterms:W3CDTF">2022-12-19T08:04:07Z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0x0101008950FD7FBCF89E4CAFE27C2C419A0EC9</vt:lpwstr>
  </property>
  <property fmtid="{D5CDD505-2E9C-101B-9397-08002B2CF9AE}" pid="3" name="ICV">
    <vt:lpwstr>17B241740EBC4B6D90788B54AA11A253</vt:lpwstr>
  </property>
  <property fmtid="{D5CDD505-2E9C-101B-9397-08002B2CF9AE}" pid="4" name="KSOProductBuildVer">
    <vt:lpwstr>2052-11.1.0.12980</vt:lpwstr>
  </property>
</Properties>
</file>