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0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6" initials="8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8F"/>
    <a:srgbClr val="063F84"/>
    <a:srgbClr val="FFE699"/>
    <a:srgbClr val="CD412D"/>
    <a:srgbClr val="CE412D"/>
    <a:srgbClr val="044080"/>
    <a:srgbClr val="123876"/>
    <a:srgbClr val="D8422A"/>
    <a:srgbClr val="4C4C4B"/>
    <a:srgbClr val="00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74" y="114"/>
      </p:cViewPr>
      <p:guideLst>
        <p:guide orient="horz" pos="2183"/>
        <p:guide pos="3840"/>
        <p:guide orient="horz" pos="2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.xml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4611" y="-6981"/>
            <a:ext cx="12192000" cy="6864981"/>
          </a:xfrm>
          <a:prstGeom prst="rect">
            <a:avLst/>
          </a:prstGeom>
          <a:solidFill>
            <a:srgbClr val="06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6"/>
          <a:stretch>
            <a:fillRect/>
          </a:stretch>
        </p:blipFill>
        <p:spPr>
          <a:xfrm>
            <a:off x="-3204939" y="-1926173"/>
            <a:ext cx="6209991" cy="41253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/>
          <a:stretch>
            <a:fillRect/>
          </a:stretch>
        </p:blipFill>
        <p:spPr>
          <a:xfrm>
            <a:off x="5648289" y="-1089436"/>
            <a:ext cx="6625771" cy="41253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9380"/>
            <a:ext cx="12192000" cy="1199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98A4-695F-4B48-95E5-853BA05E07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F147-5A32-4FB8-A850-36B8B0C9C0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" y="556403"/>
            <a:ext cx="4228029" cy="1167791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8566675" y="151784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实验室系列讲座</a:t>
            </a:r>
            <a:endParaRPr lang="zh-CN" altLang="en-US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-1" y="1917578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0" y="34872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r>
              <a:rPr lang="en-US" altLang="zh-CN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36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教授</a:t>
            </a:r>
            <a:endParaRPr lang="zh-CN" altLang="zh-CN" sz="36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0" y="415767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星期四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8:30-10:00</a:t>
            </a:r>
            <a:endParaRPr lang="zh-CN" altLang="zh-CN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-1" y="458594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能源材料大楼三号楼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楼会议室</a:t>
            </a:r>
            <a:r>
              <a:rPr lang="en-US" altLang="zh-CN" sz="2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2000" b="1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-1" y="5228568"/>
            <a:ext cx="12191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400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  <a:endParaRPr sz="14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400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sz="14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mM2MjU1ZjE0Y2IxNzkzNmQ0Y2M1ZDUwNjUxMGYzZ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Times New Roman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袁颖</dc:creator>
  <cp:lastModifiedBy>晞kilig</cp:lastModifiedBy>
  <cp:revision>97</cp:revision>
  <dcterms:created xsi:type="dcterms:W3CDTF">2020-07-22T07:30:00Z</dcterms:created>
  <dcterms:modified xsi:type="dcterms:W3CDTF">2023-08-08T09:10:12Z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E778C8FE23464E66B0E713EF5E320B1C_13</vt:lpwstr>
  </property>
  <property fmtid="{D5CDD505-2E9C-101B-9397-08002B2CF9AE}" pid="3" name="KSOProductBuildVer">
    <vt:lpwstr>2052-12.1.0.15120</vt:lpwstr>
  </property>
</Properties>
</file>